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26" r:id="rId2"/>
    <p:sldId id="260" r:id="rId3"/>
    <p:sldId id="628" r:id="rId4"/>
    <p:sldId id="629" r:id="rId5"/>
    <p:sldId id="627" r:id="rId6"/>
    <p:sldId id="259" r:id="rId7"/>
  </p:sldIdLst>
  <p:sldSz cx="12192000" cy="6858000"/>
  <p:notesSz cx="6858000" cy="9144000"/>
  <p:embeddedFontLst>
    <p:embeddedFont>
      <p:font typeface="Bahnschrift" panose="020B0502040204020203" pitchFamily="34" charset="0"/>
      <p:regular r:id="rId8"/>
      <p:bold r:id="rId9"/>
    </p:embeddedFont>
    <p:embeddedFont>
      <p:font typeface="Barlow Condensed Medium" panose="00000606000000000000" pitchFamily="2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jalla One" panose="02000506040000020004" pitchFamily="2" charset="0"/>
      <p:regular r:id="rId16"/>
    </p:embeddedFont>
    <p:embeddedFont>
      <p:font typeface="Raleway Medium" pitchFamily="2" charset="0"/>
      <p:regular r:id="rId17"/>
      <p:italic r:id="rId18"/>
    </p:embeddedFont>
  </p:embeddedFontLst>
  <p:custDataLst>
    <p:tags r:id="rId19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3EDB-27D9-4017-9A6F-49A3C2814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2224"/>
            <a:ext cx="9144000" cy="2965514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spcAft>
                <a:spcPts val="300"/>
              </a:spcAft>
              <a:defRPr sz="4800" b="0">
                <a:latin typeface="Fjalla One" panose="02000506040000020004" pitchFamily="2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C5284-6133-48B5-94F9-965589F0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3024"/>
            <a:ext cx="9144000" cy="10382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accent5">
                    <a:lumMod val="20000"/>
                    <a:lumOff val="80000"/>
                  </a:schemeClr>
                </a:solidFill>
                <a:latin typeface="Barlow Condensed Medium" panose="00000606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57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3802ED-E5EB-4312-B531-618864E1FD31}"/>
              </a:ext>
            </a:extLst>
          </p:cNvPr>
          <p:cNvSpPr txBox="1"/>
          <p:nvPr userDrawn="1"/>
        </p:nvSpPr>
        <p:spPr>
          <a:xfrm>
            <a:off x="2995961" y="3646448"/>
            <a:ext cx="6200078" cy="217448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¿Hay alguna pregunta?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s-PE" sz="2400" dirty="0">
              <a:latin typeface="Bahnschrift" panose="020B0502040204020203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dirty="0">
                <a:latin typeface="Bahnschrift" panose="020B0502040204020203" pitchFamily="34" charset="0"/>
              </a:rPr>
              <a:t>ecoronel@continental.edu.pe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dirty="0">
                <a:latin typeface="Bahnschrift" panose="020B0502040204020203" pitchFamily="34" charset="0"/>
              </a:rPr>
              <a:t>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FA47AD-9256-4167-9DF8-E3A990254BF0}"/>
              </a:ext>
            </a:extLst>
          </p:cNvPr>
          <p:cNvSpPr txBox="1"/>
          <p:nvPr userDrawn="1"/>
        </p:nvSpPr>
        <p:spPr>
          <a:xfrm>
            <a:off x="3414131" y="1399926"/>
            <a:ext cx="5363737" cy="1472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MX" sz="8000" dirty="0">
                <a:solidFill>
                  <a:schemeClr val="tx2">
                    <a:lumMod val="75000"/>
                  </a:schemeClr>
                </a:solidFill>
                <a:latin typeface="Fjalla One" panose="02000506040000020004" pitchFamily="2" charset="0"/>
              </a:rPr>
              <a:t>Gracias</a:t>
            </a:r>
            <a:endParaRPr lang="es-PE" sz="8000" dirty="0">
              <a:solidFill>
                <a:schemeClr val="tx2">
                  <a:lumMod val="75000"/>
                </a:schemeClr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2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ito Cl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CCD1-D259-43FE-9B93-6D4A5D27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633645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60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CCD1-D259-43FE-9B93-6D4A5D27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601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675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5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63F2F-EE6A-46C9-BC59-9ABB526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0896C-1074-4F25-BF19-B7CE0B2E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118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2898-3787-454E-8A3A-F136567B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9147" y="2074482"/>
            <a:ext cx="9793706" cy="2709035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defRPr sz="3600"/>
            </a:lvl1pPr>
          </a:lstStyle>
          <a:p>
            <a:r>
              <a:rPr lang="es-ES" dirty="0"/>
              <a:t>Ingrese Título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5821C-FF6D-4A33-80CF-CA00DA0119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148" y="5088850"/>
            <a:ext cx="9793705" cy="123510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docente y asignatura</a:t>
            </a:r>
          </a:p>
        </p:txBody>
      </p:sp>
    </p:spTree>
    <p:extLst>
      <p:ext uri="{BB962C8B-B14F-4D97-AF65-F5344CB8AC3E}">
        <p14:creationId xmlns:p14="http://schemas.microsoft.com/office/powerpoint/2010/main" val="31686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5EC1D-916B-4733-BCC8-41A732C5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18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234473-2020-4967-A47F-6954E6E0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156BAB-43A8-40A0-B4FE-C003CC64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5" y="1530849"/>
            <a:ext cx="10953750" cy="487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5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1" r:id="rId4"/>
    <p:sldLayoutId id="2147483662" r:id="rId5"/>
    <p:sldLayoutId id="2147483651" r:id="rId6"/>
    <p:sldLayoutId id="2147483660" r:id="rId7"/>
    <p:sldLayoutId id="2147483664" r:id="rId8"/>
    <p:sldLayoutId id="2147483665" r:id="rId9"/>
    <p:sldLayoutId id="2147483666" r:id="rId10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Raleway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524000" y="1792224"/>
            <a:ext cx="9144000" cy="2965514"/>
          </a:xfrm>
        </p:spPr>
        <p:txBody>
          <a:bodyPr>
            <a:normAutofit fontScale="90000"/>
          </a:bodyPr>
          <a:lstStyle/>
          <a:p>
            <a:r>
              <a:rPr lang="es-PE" dirty="0"/>
              <a:t>PROGRAMACIÓN</a:t>
            </a:r>
            <a:br>
              <a:rPr lang="es-PE" dirty="0"/>
            </a:br>
            <a:r>
              <a:rPr lang="es-PE" dirty="0"/>
              <a:t>ORIENTADA A OBJETOS</a:t>
            </a:r>
            <a:br>
              <a:rPr lang="es-PE" dirty="0"/>
            </a:br>
            <a:br>
              <a:rPr lang="es-PE" dirty="0"/>
            </a:br>
            <a:r>
              <a:rPr lang="es-PE" dirty="0"/>
              <a:t>PRODUCTO ACADEMICO 1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BC1421B0-B71F-48A9-AA2F-B7B53ED1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3024"/>
            <a:ext cx="9144000" cy="1038225"/>
          </a:xfrm>
        </p:spPr>
        <p:txBody>
          <a:bodyPr/>
          <a:lstStyle/>
          <a:p>
            <a:r>
              <a:rPr lang="es-MX" dirty="0"/>
              <a:t>Eric Gustavo Coronel Castillo</a:t>
            </a:r>
          </a:p>
          <a:p>
            <a:r>
              <a:rPr lang="es-MX" dirty="0"/>
              <a:t>Docente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90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Enunciado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4294967295"/>
          </p:nvPr>
        </p:nvSpPr>
        <p:spPr>
          <a:xfrm>
            <a:off x="1080654" y="1533958"/>
            <a:ext cx="5560291" cy="4549775"/>
          </a:xfrm>
        </p:spPr>
        <p:txBody>
          <a:bodyPr anchor="ctr" anchorCtr="0">
            <a:normAutofit/>
          </a:bodyPr>
          <a:lstStyle/>
          <a:p>
            <a:pPr marL="0" indent="0" defTabSz="1700213">
              <a:buNone/>
            </a:pPr>
            <a:r>
              <a:rPr lang="es-MX" sz="2400" dirty="0"/>
              <a:t>Revisar el enunciado en el PDF.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56003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Borrador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7C2746A-A27B-4EBA-AA78-886A013D8239}"/>
              </a:ext>
            </a:extLst>
          </p:cNvPr>
          <p:cNvSpPr/>
          <p:nvPr/>
        </p:nvSpPr>
        <p:spPr>
          <a:xfrm>
            <a:off x="6918036" y="3241029"/>
            <a:ext cx="1819564" cy="517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/>
              <a:t>Docente</a:t>
            </a:r>
            <a:endParaRPr lang="es-PE" i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1CBFF2-1ACF-4E45-9A48-11F2A5FC961E}"/>
              </a:ext>
            </a:extLst>
          </p:cNvPr>
          <p:cNvSpPr/>
          <p:nvPr/>
        </p:nvSpPr>
        <p:spPr>
          <a:xfrm>
            <a:off x="9647382" y="3241029"/>
            <a:ext cx="1819564" cy="51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Administrativo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F8723DE-C8D3-452A-A660-38DD2C1218C5}"/>
              </a:ext>
            </a:extLst>
          </p:cNvPr>
          <p:cNvSpPr/>
          <p:nvPr/>
        </p:nvSpPr>
        <p:spPr>
          <a:xfrm>
            <a:off x="8317344" y="1701046"/>
            <a:ext cx="1819564" cy="517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i="1" dirty="0"/>
              <a:t>Personal</a:t>
            </a:r>
            <a:endParaRPr lang="es-PE" i="1" dirty="0"/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28A30A69-8F14-4D63-920A-433314B32066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8016099" y="2030002"/>
            <a:ext cx="1022746" cy="139930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7F88E289-34B7-4359-ADF5-A8EF861A799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16200000" flipV="1">
            <a:off x="9380772" y="2064637"/>
            <a:ext cx="1022746" cy="13300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8F1EE6-C2CE-47DD-944A-0FE4FF0CAD22}"/>
              </a:ext>
            </a:extLst>
          </p:cNvPr>
          <p:cNvSpPr/>
          <p:nvPr/>
        </p:nvSpPr>
        <p:spPr>
          <a:xfrm>
            <a:off x="4350327" y="4910051"/>
            <a:ext cx="3057235" cy="51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DocenteTiempoCompleto</a:t>
            </a:r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48BA39-3472-43A3-B709-2BE85ED12AD4}"/>
              </a:ext>
            </a:extLst>
          </p:cNvPr>
          <p:cNvSpPr/>
          <p:nvPr/>
        </p:nvSpPr>
        <p:spPr>
          <a:xfrm>
            <a:off x="8317344" y="4910051"/>
            <a:ext cx="2923310" cy="51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DocenteTiempoParcial</a:t>
            </a:r>
            <a:endParaRPr lang="es-PE" dirty="0"/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50D45A50-A6C3-442E-9203-9A6CE08E11D5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rot="5400000" flipH="1" flipV="1">
            <a:off x="6277489" y="3359723"/>
            <a:ext cx="1151785" cy="19488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B0A3E98-FA60-4DAF-B6A4-3A5BD51B1615}"/>
              </a:ext>
            </a:extLst>
          </p:cNvPr>
          <p:cNvCxnSpPr>
            <a:cxnSpLocks/>
            <a:stCxn id="14" idx="0"/>
            <a:endCxn id="3" idx="2"/>
          </p:cNvCxnSpPr>
          <p:nvPr/>
        </p:nvCxnSpPr>
        <p:spPr>
          <a:xfrm rot="16200000" flipV="1">
            <a:off x="8227517" y="3358568"/>
            <a:ext cx="1151785" cy="19511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Diagrama de Clases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04534B-4EEA-4AB9-B839-BB6584637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64" y="1387011"/>
            <a:ext cx="5591554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6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51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674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"/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32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Barlow Condensed Medium</vt:lpstr>
      <vt:lpstr>Bahnschrift</vt:lpstr>
      <vt:lpstr>Arial</vt:lpstr>
      <vt:lpstr>Fjalla One</vt:lpstr>
      <vt:lpstr>Calibri</vt:lpstr>
      <vt:lpstr>Raleway Medium</vt:lpstr>
      <vt:lpstr>Tema de Office</vt:lpstr>
      <vt:lpstr>PROGRAMACIÓN ORIENTADA A OBJETOS  PRODUCTO ACADEMICO 1</vt:lpstr>
      <vt:lpstr>Enunciado</vt:lpstr>
      <vt:lpstr>Borrador</vt:lpstr>
      <vt:lpstr>Diagrama de Clases</vt:lpstr>
      <vt:lpstr>Presentación de PowerPoint</vt:lpstr>
      <vt:lpstr>Presentación de PowerPoint</vt:lpstr>
    </vt:vector>
  </TitlesOfParts>
  <Manager>Gustavo Coronel</Manager>
  <Company>Universidad Continental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- Gustavo Coronel</dc:title>
  <dc:creator>Gustavo Coronel</dc:creator>
  <cp:keywords>java jdbc netbeans gcoronelc</cp:keywords>
  <dc:description>Curso dictado por Gustavo Coronel en la Universidad Continental</dc:description>
  <cp:lastModifiedBy>Gustavo Coronel</cp:lastModifiedBy>
  <cp:revision>40</cp:revision>
  <dcterms:created xsi:type="dcterms:W3CDTF">2020-10-16T00:16:41Z</dcterms:created>
  <dcterms:modified xsi:type="dcterms:W3CDTF">2021-08-25T03:24:09Z</dcterms:modified>
  <cp:category>PROGRAMACIÓN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DB87BCDB-A0B3-4BA5-91E8-965615079495</vt:lpwstr>
  </property>
  <property fmtid="{D5CDD505-2E9C-101B-9397-08002B2CF9AE}" pid="3" name="ArticulatePath">
    <vt:lpwstr>Presentación1</vt:lpwstr>
  </property>
</Properties>
</file>