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280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395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9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038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174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2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926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52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3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4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5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B7CC-72EC-4CE5-91AA-E1AE07740E8F}" type="datetimeFigureOut">
              <a:rPr lang="es-PE" smtClean="0"/>
              <a:t>24/08/2021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643D-418F-4CDF-B913-735C00A17F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17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5C22F93-D0E4-4702-A8EE-D69344BF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1B6F1C-42A9-4094-A1EA-D9CA40B4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822"/>
            <a:ext cx="6858000" cy="61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67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2021-08-25T03:25:03Z</dcterms:created>
  <dcterms:modified xsi:type="dcterms:W3CDTF">2021-08-25T03:26:17Z</dcterms:modified>
</cp:coreProperties>
</file>