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7" r:id="rId3"/>
    <p:sldId id="304" r:id="rId4"/>
    <p:sldId id="305" r:id="rId5"/>
    <p:sldId id="284" r:id="rId6"/>
  </p:sldIdLst>
  <p:sldSz cx="9144000" cy="5143500" type="screen16x9"/>
  <p:notesSz cx="6858000" cy="9144000"/>
  <p:embeddedFontLst>
    <p:embeddedFont>
      <p:font typeface="Barlow Semi Condensed" panose="020B0604020202020204" charset="0"/>
      <p:regular r:id="rId8"/>
      <p:bold r:id="rId9"/>
      <p:italic r:id="rId10"/>
      <p:boldItalic r:id="rId11"/>
    </p:embeddedFont>
    <p:embeddedFont>
      <p:font typeface="Barlow Semi Condensed Light" panose="020B0604020202020204" charset="0"/>
      <p:regular r:id="rId12"/>
      <p:bold r:id="rId13"/>
      <p:italic r:id="rId14"/>
      <p:boldItalic r:id="rId15"/>
    </p:embeddedFont>
    <p:embeddedFont>
      <p:font typeface="Barlow Semi Condensed Medium" panose="020B0604020202020204" charset="0"/>
      <p:regular r:id="rId16"/>
      <p:bold r:id="rId17"/>
      <p:italic r:id="rId18"/>
      <p:boldItalic r:id="rId19"/>
    </p:embeddedFont>
    <p:embeddedFont>
      <p:font typeface="Fjalla One" panose="020B0604020202020204" charset="0"/>
      <p:regular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6A0B9-FD3B-452A-A5D4-6ED498256D89}">
  <a:tblStyle styleId="{4BB6A0B9-FD3B-452A-A5D4-6ED498256D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9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30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3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7DCE061-9AFA-43D8-BF67-56E89D7C9F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23500"/>
            <a:ext cx="4386941" cy="34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04571" y="2323725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4" r:id="rId4"/>
    <p:sldLayoutId id="2147483665" r:id="rId5"/>
    <p:sldLayoutId id="2147483669" r:id="rId6"/>
    <p:sldLayoutId id="2147483670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81057" y="2002536"/>
            <a:ext cx="3831899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</a:rPr>
              <a:t>Programación Orientada a Objetos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681057" y="3721608"/>
            <a:ext cx="3831899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 dirty="0">
                <a:solidFill>
                  <a:schemeClr val="accent2">
                    <a:lumMod val="50000"/>
                  </a:schemeClr>
                </a:solidFill>
              </a:rPr>
              <a:t>Operaciones Matemáticas</a:t>
            </a:r>
            <a:endParaRPr sz="23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Enunciado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Desarrollar una aplicación que permita calcular la suma y el producto de dos números.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Desarrollar el diagrama de clases.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 descr="Vamos a repasar un poco lo visto en clase: LA JERARQUÍA DE OPERACIONES,.  ¿QUÉ OPERACIONES HAY QUE HACER PRIMERO EN UNA OPERACIÓN COMBINADA?">
            <a:extLst>
              <a:ext uri="{FF2B5EF4-FFF2-40B4-BE49-F238E27FC236}">
                <a16:creationId xmlns:a16="http://schemas.microsoft.com/office/drawing/2014/main" id="{E89400CB-7967-4C01-9AA3-BFAF5D7F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25" y="1491351"/>
            <a:ext cx="2656200" cy="26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9F9B83-3EF0-48D0-B49A-84E48BB8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85" y="1542371"/>
            <a:ext cx="705303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PE" dirty="0"/>
              <a:t>Ejecución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16AA38-814D-4BD9-AC10-CBB0E278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70" y="1736783"/>
            <a:ext cx="55816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Gracias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¿Hay </a:t>
            </a:r>
            <a:r>
              <a:rPr lang="en" dirty="0">
                <a:solidFill>
                  <a:schemeClr val="accent2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alguna pregunta?</a:t>
            </a:r>
            <a:endParaRPr dirty="0">
              <a:solidFill>
                <a:schemeClr val="accent2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ecoronel@continental.edu.pe 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dk2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desarrollasoftware.com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</Words>
  <Application>Microsoft Office PowerPoint</Application>
  <PresentationFormat>Presentación en pantalla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Fjalla One</vt:lpstr>
      <vt:lpstr>Barlow Semi Condensed Light</vt:lpstr>
      <vt:lpstr>Roboto Condensed Light</vt:lpstr>
      <vt:lpstr>Barlow Semi Condensed</vt:lpstr>
      <vt:lpstr>Arial</vt:lpstr>
      <vt:lpstr>Barlow Semi Condensed Medium</vt:lpstr>
      <vt:lpstr>Technology Consulting by Slidesgo</vt:lpstr>
      <vt:lpstr>Programación Orientada a Objetos</vt:lpstr>
      <vt:lpstr>Enunciado</vt:lpstr>
      <vt:lpstr>Solución</vt:lpstr>
      <vt:lpstr>Ejecución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cp:lastModifiedBy>Gustavo Coronel</cp:lastModifiedBy>
  <cp:revision>4</cp:revision>
  <dcterms:modified xsi:type="dcterms:W3CDTF">2021-08-24T07:21:21Z</dcterms:modified>
</cp:coreProperties>
</file>