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304" r:id="rId3"/>
    <p:sldId id="305" r:id="rId4"/>
    <p:sldId id="306" r:id="rId5"/>
    <p:sldId id="28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Nunito Sans Black" panose="00000A00000000000000" pitchFamily="2" charset="0"/>
      <p:bold r:id="rId12"/>
      <p:boldItalic r:id="rId13"/>
    </p:embeddedFont>
    <p:embeddedFont>
      <p:font typeface="Nunito Sans ExtraBold" panose="00000900000000000000" charset="0"/>
      <p:bold r:id="rId14"/>
      <p:boldItalic r:id="rId15"/>
    </p:embeddedFont>
    <p:embeddedFont>
      <p:font typeface="Nunito Sans SemiBold" panose="00000700000000000000" charset="0"/>
      <p:regular r:id="rId16"/>
      <p:bold r:id="rId17"/>
      <p:italic r:id="rId18"/>
      <p:boldItalic r:id="rId19"/>
    </p:embeddedFont>
    <p:embeddedFont>
      <p:font typeface="Roboto Slab Light" pitchFamily="2" charset="0"/>
      <p:regular r:id="rId20"/>
    </p:embeddedFont>
    <p:embeddedFont>
      <p:font typeface="Roboto Slab Medium" pitchFamily="2" charset="0"/>
      <p:regular r:id="rId21"/>
    </p:embeddedFont>
    <p:embeddedFont>
      <p:font typeface="Roboto Slab Regular" pitchFamily="2" charset="0"/>
      <p:regular r:id="rId22"/>
    </p:embeddedFont>
    <p:embeddedFont>
      <p:font typeface="Squada One" panose="02000000000000000000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EDDF0C-C5FD-4640-9C3F-17BD226692F9}">
  <a:tblStyle styleId="{5CEDDF0C-C5FD-4640-9C3F-17BD226692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QUOTE Gustav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;p1">
            <a:extLst>
              <a:ext uri="{FF2B5EF4-FFF2-40B4-BE49-F238E27FC236}">
                <a16:creationId xmlns:a16="http://schemas.microsoft.com/office/drawing/2014/main" id="{E7D3764D-6CA7-423E-BB74-6D5ED2F7E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chemeClr val="bg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1;p1">
            <a:extLst>
              <a:ext uri="{FF2B5EF4-FFF2-40B4-BE49-F238E27FC236}">
                <a16:creationId xmlns:a16="http://schemas.microsoft.com/office/drawing/2014/main" id="{1EB82448-41C0-4AD8-A772-DD18EA76CB9A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40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1200" i="0" u="none" strike="noStrike" cap="none">
                <a:solidFill>
                  <a:schemeClr val="bg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s-MX" dirty="0"/>
              <a:t>Gustavo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1_QUOT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 dirty="0"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9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 dirty="0"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79" r:id="rId3"/>
    <p:sldLayoutId id="2147483659" r:id="rId4"/>
    <p:sldLayoutId id="2147483666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400" b="0" dirty="0"/>
              <a:t>PROGRAMACIÓN</a:t>
            </a:r>
            <a:br>
              <a:rPr lang="es-ES" sz="4400" b="0" dirty="0"/>
            </a:br>
            <a:r>
              <a:rPr lang="es-ES" sz="4400" b="0" dirty="0"/>
              <a:t>ORIENTADA A OBJETOS</a:t>
            </a:r>
            <a:endParaRPr sz="4400" b="0" dirty="0"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28325" y="2812499"/>
            <a:ext cx="3643500" cy="52063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dirty="0">
                <a:latin typeface="Roboto Slab Medium" pitchFamily="2" charset="0"/>
                <a:ea typeface="Roboto Slab Medium" pitchFamily="2" charset="0"/>
              </a:rPr>
              <a:t>Proyecto "Todo Barato"</a:t>
            </a:r>
            <a:endParaRPr sz="1600" dirty="0">
              <a:latin typeface="Roboto Slab Medium" pitchFamily="2" charset="0"/>
              <a:ea typeface="Roboto Slab Medium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1E5E70A8-EF2A-4076-B287-34E6F7E5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</p:spPr>
        <p:txBody>
          <a:bodyPr/>
          <a:lstStyle/>
          <a:p>
            <a:r>
              <a:rPr lang="es-MX" dirty="0"/>
              <a:t>Enunciado</a:t>
            </a:r>
            <a:endParaRPr lang="es-PE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B3413F6-B65E-4140-B6AD-12AB9CFB54BA}"/>
              </a:ext>
            </a:extLst>
          </p:cNvPr>
          <p:cNvSpPr txBox="1"/>
          <p:nvPr/>
        </p:nvSpPr>
        <p:spPr>
          <a:xfrm>
            <a:off x="628651" y="1375795"/>
            <a:ext cx="4136296" cy="3313652"/>
          </a:xfrm>
          <a:prstGeom prst="rect">
            <a:avLst/>
          </a:prstGeom>
          <a:noFill/>
        </p:spPr>
        <p:txBody>
          <a:bodyPr wrap="square" lIns="180000" tIns="180000" rIns="180000" bIns="180000" rtlCol="0" anchor="ctr" anchorCtr="0"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sz="1600" dirty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La empresa "Todo Barato" necesita facilitar la elaboración de los pedidos que realizan sus empleados a sus proveedores, el problema radica al momento de calcular el impuesto.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sz="1600" dirty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La empresa ha solicitado a su departamento de sistemas elaborar un programa en Java que permita ingresar el importe del pedido, y calcule el impuesto y el total que se debe pagar al proveedor.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PE" sz="1600" dirty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Elaborar el diagrama de clases.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D02E42A9-9670-46C5-9CF7-8AD8BC2D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49" y="1770727"/>
            <a:ext cx="3492000" cy="25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5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1E5E70A8-EF2A-4076-B287-34E6F7E5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</p:spPr>
        <p:txBody>
          <a:bodyPr/>
          <a:lstStyle/>
          <a:p>
            <a:r>
              <a:rPr lang="es-MX" dirty="0"/>
              <a:t>Solución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4119F2-6067-45B7-BEC9-702AC69C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99" y="1453403"/>
            <a:ext cx="7854373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1E5E70A8-EF2A-4076-B287-34E6F7E5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</p:spPr>
        <p:txBody>
          <a:bodyPr/>
          <a:lstStyle/>
          <a:p>
            <a:r>
              <a:rPr lang="es-MX" dirty="0"/>
              <a:t>Ejecución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25BF3A-7F39-4B91-B978-1F89121C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591563"/>
            <a:ext cx="5003799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61"/>
          <p:cNvSpPr txBox="1">
            <a:spLocks noGrp="1"/>
          </p:cNvSpPr>
          <p:nvPr>
            <p:ph type="subTitle" idx="2"/>
          </p:nvPr>
        </p:nvSpPr>
        <p:spPr>
          <a:xfrm>
            <a:off x="2143975" y="2646967"/>
            <a:ext cx="2383500" cy="130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MX" dirty="0"/>
              <a:t>¿Hay alguna pregunta?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s-ES" b="0" dirty="0"/>
            </a:br>
            <a:r>
              <a:rPr lang="es-ES" dirty="0"/>
              <a:t>Gustavo Coronel Castillo</a:t>
            </a:r>
            <a:br>
              <a:rPr lang="es-ES" dirty="0"/>
            </a:br>
            <a:r>
              <a:rPr lang="es-ES" dirty="0"/>
              <a:t>desarrollasoftware.com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s-ES" dirty="0"/>
            </a:br>
            <a:endParaRPr dirty="0"/>
          </a:p>
        </p:txBody>
      </p:sp>
      <p:sp>
        <p:nvSpPr>
          <p:cNvPr id="1673" name="Google Shape;1673;p61"/>
          <p:cNvSpPr txBox="1">
            <a:spLocks noGrp="1"/>
          </p:cNvSpPr>
          <p:nvPr>
            <p:ph type="subTitle" idx="1"/>
          </p:nvPr>
        </p:nvSpPr>
        <p:spPr>
          <a:xfrm>
            <a:off x="5142451" y="2211365"/>
            <a:ext cx="2675874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GRACIAS!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102</Words>
  <Application>Microsoft Office PowerPoint</Application>
  <PresentationFormat>Presentación en pantalla (16:9)</PresentationFormat>
  <Paragraphs>12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Calibri</vt:lpstr>
      <vt:lpstr>Nunito Sans SemiBold</vt:lpstr>
      <vt:lpstr>Roboto Slab Medium</vt:lpstr>
      <vt:lpstr>Nunito Sans ExtraBold</vt:lpstr>
      <vt:lpstr>Squada One</vt:lpstr>
      <vt:lpstr>Arial</vt:lpstr>
      <vt:lpstr>Roboto Slab Light</vt:lpstr>
      <vt:lpstr>Nunito Sans Black</vt:lpstr>
      <vt:lpstr>Roboto Slab Regular</vt:lpstr>
      <vt:lpstr>Elegant waves by slidesgo</vt:lpstr>
      <vt:lpstr>PROGRAMACIÓN ORIENTADA A OBJETOS</vt:lpstr>
      <vt:lpstr>Enunciado</vt:lpstr>
      <vt:lpstr>Solución</vt:lpstr>
      <vt:lpstr>Ejecución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cp:lastModifiedBy>Gustavo Coronel</cp:lastModifiedBy>
  <cp:revision>4</cp:revision>
  <dcterms:modified xsi:type="dcterms:W3CDTF">2021-08-24T06:54:06Z</dcterms:modified>
</cp:coreProperties>
</file>