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E5223-F211-41CC-A279-AD3E3DE7D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395D2-24E9-4969-8F04-ACF935AE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41DAD-0386-465E-BFAC-59B4F849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085F0-9EEA-4912-BB8F-99D54600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6915C-55E3-4EEA-BEA3-01CE1C2D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101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CEAF2-FCD5-4AD5-9E6E-1BCD2D9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528FA7-8E84-4E71-9A1D-7C98598D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758F99-72FC-41B9-9ED2-7E721C8B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D7D05-BFA6-4B82-9B3C-EA15226E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3AD9D-15B2-4D03-8CF9-A0372887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54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295E6-6A74-49C1-AD4B-96BF598B6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2F1420-8640-4835-9827-CC4A8B68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B58E7-3BD3-48A9-BF33-0AE68EC9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3CDC6-659C-4F63-A953-F6B896C7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D3CBD-003C-449F-9FDE-D2F99128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2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B522E-FD6A-4293-9E0C-B1093480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29812-3E92-46EF-A7CD-52CE218C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7A6E9-12BC-4AA7-A2DD-2097D4EB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93D2D-1976-4E6F-BA92-4DFE7606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A18CF-774B-4221-9897-1D1C552F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C2DDC-2FD3-4702-8DCC-83849724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36EE27-F704-47D8-905C-37C9D81F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71984-CDE1-4172-B765-44A502B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FAAE6-ED1C-41D4-B1BD-9D12CE93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15E4D6-480A-42E0-AF69-565B5DBA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3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8F7C4-1FF7-4B29-BFFC-F089A3B5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BC8B0-8785-469D-91F5-AEB2F5B5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7333C5-12D3-488F-8EDF-7185D47B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23F035-F89D-4B3B-B119-16116BE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165EF-B544-47BC-ACF6-D7947E02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5D409F-C873-475A-8E90-369A7F9E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F73C5-779B-4030-B878-6C3680E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D9561-5431-45A5-A916-627868B9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2089D5-EBDA-498D-84F6-79195468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7699A8-6859-4CAE-BC5F-655E4D23A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96C5E1-88F1-469A-85AC-9A9501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636D78-E4ED-419E-B25F-5124AAE4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753F92-1F83-434B-ADB7-37F8D65D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A857B8-CE81-4BEE-A63E-1380D91D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82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AACE7-5C58-48EF-B27D-A376DBE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589AD2-7E97-4810-AF21-B266C7E5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D4E521-D37A-42C3-89F7-776C6D8E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86364D-FACB-4C08-AAC3-82A04B6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155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024C8-347C-481F-9C54-8EE51E40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1144BA-F431-4B3B-B5CA-307049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C6D40-7C61-4E10-9E5C-E2B0C7D4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66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3D14-5286-4285-A663-BD78C8BE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2BDD7-A107-45C5-A2B2-B1E43B9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638DD-5C00-495C-BEA3-5CBCE3F7F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90570-D686-4D85-918C-7069CF88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D7FFF-0682-407F-BF87-9B002AAE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6B36F6-5201-4080-B053-B92D4375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5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EFF04-D40E-4FD7-B86C-A5504703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402F66-A389-4F95-9B77-494C99360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560227-0BED-4E7A-8730-2B25C180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58D79-7881-4F99-8A96-E651C163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07D0BD-CC5D-440C-8537-86FDD5D3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FF9AD-3942-489F-B719-2D1815C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720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309DA8-534C-4EF2-B03E-11500AC2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579C9-AF71-4CB9-AC44-9EF5F2CA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8607B-1CA1-4308-855A-B1A3EDEAF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99D3-B5E6-4689-B60C-1F5E5AC2EFB6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1CE9F-330D-437F-B326-C930ED713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9FA3D-9685-402F-B32C-A0A8ADE8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3FC6-6A03-4234-B16F-16F2CB2B5F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27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14D7A57-48D7-42A2-B459-567E5C00F03D}"/>
              </a:ext>
            </a:extLst>
          </p:cNvPr>
          <p:cNvSpPr txBox="1"/>
          <p:nvPr/>
        </p:nvSpPr>
        <p:spPr>
          <a:xfrm>
            <a:off x="572654" y="387927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PROBLE 1: Caja Negra</a:t>
            </a:r>
            <a:endParaRPr lang="es-PE" sz="32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98E85F-9592-4819-9B75-15F114273E5E}"/>
              </a:ext>
            </a:extLst>
          </p:cNvPr>
          <p:cNvSpPr/>
          <p:nvPr/>
        </p:nvSpPr>
        <p:spPr>
          <a:xfrm>
            <a:off x="3904673" y="1831108"/>
            <a:ext cx="4382654" cy="3461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 DE SUELDO BASICO</a:t>
            </a:r>
            <a:endParaRPr lang="es-PE" sz="32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1F627C5-10A4-4EFE-9E86-CAC5C8B47703}"/>
              </a:ext>
            </a:extLst>
          </p:cNvPr>
          <p:cNvSpPr/>
          <p:nvPr/>
        </p:nvSpPr>
        <p:spPr>
          <a:xfrm>
            <a:off x="2835564" y="3032411"/>
            <a:ext cx="997527" cy="109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0E6993-F24D-4E7B-B527-1E2FC8A34FE6}"/>
              </a:ext>
            </a:extLst>
          </p:cNvPr>
          <p:cNvSpPr txBox="1"/>
          <p:nvPr/>
        </p:nvSpPr>
        <p:spPr>
          <a:xfrm>
            <a:off x="1991538" y="339730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sueldo</a:t>
            </a:r>
            <a:endParaRPr lang="es-PE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C7D29F5-25DB-40AC-8287-59BED702D17F}"/>
              </a:ext>
            </a:extLst>
          </p:cNvPr>
          <p:cNvSpPr/>
          <p:nvPr/>
        </p:nvSpPr>
        <p:spPr>
          <a:xfrm>
            <a:off x="8342745" y="3032411"/>
            <a:ext cx="997527" cy="109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8AE320-E316-4E42-9BC8-A5A9726EB00A}"/>
              </a:ext>
            </a:extLst>
          </p:cNvPr>
          <p:cNvSpPr txBox="1"/>
          <p:nvPr/>
        </p:nvSpPr>
        <p:spPr>
          <a:xfrm>
            <a:off x="9392227" y="339730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mensaje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619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3</cp:revision>
  <dcterms:created xsi:type="dcterms:W3CDTF">2022-04-06T13:59:38Z</dcterms:created>
  <dcterms:modified xsi:type="dcterms:W3CDTF">2022-04-06T14:16:24Z</dcterms:modified>
</cp:coreProperties>
</file>