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7" r:id="rId3"/>
    <p:sldId id="629" r:id="rId4"/>
    <p:sldId id="475" r:id="rId5"/>
    <p:sldId id="458" r:id="rId6"/>
    <p:sldId id="567" r:id="rId7"/>
    <p:sldId id="568" r:id="rId8"/>
    <p:sldId id="630" r:id="rId9"/>
    <p:sldId id="631" r:id="rId10"/>
    <p:sldId id="632" r:id="rId11"/>
    <p:sldId id="608" r:id="rId12"/>
    <p:sldId id="610" r:id="rId13"/>
    <p:sldId id="325" r:id="rId14"/>
  </p:sldIdLst>
  <p:sldSz cx="12192000" cy="6858000"/>
  <p:notesSz cx="6858000" cy="9144000"/>
  <p:custDataLst>
    <p:tags r:id="rId17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745"/>
  </p:normalViewPr>
  <p:slideViewPr>
    <p:cSldViewPr snapToGrid="0" snapToObjects="1">
      <p:cViewPr varScale="1">
        <p:scale>
          <a:sx n="80" d="100"/>
          <a:sy n="8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FB017-7CBC-4A18-9E94-0A9B71C45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08EC852-4789-409C-B6DD-1FF7AB935FB2}">
      <dgm:prSet/>
      <dgm:spPr/>
      <dgm:t>
        <a:bodyPr/>
        <a:lstStyle/>
        <a:p>
          <a:pPr rtl="0"/>
          <a:r>
            <a:rPr lang="es-PE" dirty="0" smtClean="0"/>
            <a:t>Porque es importante la recursividad</a:t>
          </a:r>
          <a:endParaRPr lang="es-PE" dirty="0"/>
        </a:p>
      </dgm:t>
    </dgm:pt>
    <dgm:pt modelId="{EE962499-A7ED-4409-811C-3FDBC9DD535D}" type="parTrans" cxnId="{7025EF24-2AAF-40A1-9122-CB3E5EAC330F}">
      <dgm:prSet/>
      <dgm:spPr/>
      <dgm:t>
        <a:bodyPr/>
        <a:lstStyle/>
        <a:p>
          <a:endParaRPr lang="es-ES"/>
        </a:p>
      </dgm:t>
    </dgm:pt>
    <dgm:pt modelId="{5093B056-739C-46AB-B684-CB398E46DB1B}" type="sibTrans" cxnId="{7025EF24-2AAF-40A1-9122-CB3E5EAC330F}">
      <dgm:prSet/>
      <dgm:spPr/>
      <dgm:t>
        <a:bodyPr/>
        <a:lstStyle/>
        <a:p>
          <a:endParaRPr lang="es-ES"/>
        </a:p>
      </dgm:t>
    </dgm:pt>
    <dgm:pt modelId="{78ED48DB-D607-46AA-8D5A-3615B4758A6C}">
      <dgm:prSet/>
      <dgm:spPr/>
      <dgm:t>
        <a:bodyPr/>
        <a:lstStyle/>
        <a:p>
          <a:pPr rtl="0"/>
          <a:r>
            <a:rPr lang="es-PE" smtClean="0"/>
            <a:t>Señale la característica más resaltantes al utilizar recursividad</a:t>
          </a:r>
          <a:endParaRPr lang="es-PE"/>
        </a:p>
      </dgm:t>
    </dgm:pt>
    <dgm:pt modelId="{F88961FD-3258-419C-B3FF-1586B957617C}" type="parTrans" cxnId="{DA101E04-C550-4469-B5C0-35C0B2D65947}">
      <dgm:prSet/>
      <dgm:spPr/>
      <dgm:t>
        <a:bodyPr/>
        <a:lstStyle/>
        <a:p>
          <a:endParaRPr lang="es-ES"/>
        </a:p>
      </dgm:t>
    </dgm:pt>
    <dgm:pt modelId="{AC4194EF-BA22-405D-BEE3-4A3C50C0A9E3}" type="sibTrans" cxnId="{DA101E04-C550-4469-B5C0-35C0B2D65947}">
      <dgm:prSet/>
      <dgm:spPr/>
      <dgm:t>
        <a:bodyPr/>
        <a:lstStyle/>
        <a:p>
          <a:endParaRPr lang="es-ES"/>
        </a:p>
      </dgm:t>
    </dgm:pt>
    <dgm:pt modelId="{1DDE5911-B177-4158-A1CF-6C998279E197}" type="pres">
      <dgm:prSet presAssocID="{DDAFB017-7CBC-4A18-9E94-0A9B71C45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22CD1B-F766-4736-9D8A-76E7652675EE}" type="pres">
      <dgm:prSet presAssocID="{208EC852-4789-409C-B6DD-1FF7AB935FB2}" presName="parentText" presStyleLbl="node1" presStyleIdx="0" presStyleCnt="2" custLinFactNeighborY="-1609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22E5B-230E-4FEA-98FC-4E96AC7822CF}" type="pres">
      <dgm:prSet presAssocID="{5093B056-739C-46AB-B684-CB398E46DB1B}" presName="spacer" presStyleCnt="0"/>
      <dgm:spPr/>
    </dgm:pt>
    <dgm:pt modelId="{82E8009B-EF5F-4627-8885-8A99FEDE671D}" type="pres">
      <dgm:prSet presAssocID="{78ED48DB-D607-46AA-8D5A-3615B4758A6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8C165E-0463-4168-A203-6973A3AC0FF8}" type="presOf" srcId="{78ED48DB-D607-46AA-8D5A-3615B4758A6C}" destId="{82E8009B-EF5F-4627-8885-8A99FEDE671D}" srcOrd="0" destOrd="0" presId="urn:microsoft.com/office/officeart/2005/8/layout/vList2"/>
    <dgm:cxn modelId="{7025EF24-2AAF-40A1-9122-CB3E5EAC330F}" srcId="{DDAFB017-7CBC-4A18-9E94-0A9B71C45880}" destId="{208EC852-4789-409C-B6DD-1FF7AB935FB2}" srcOrd="0" destOrd="0" parTransId="{EE962499-A7ED-4409-811C-3FDBC9DD535D}" sibTransId="{5093B056-739C-46AB-B684-CB398E46DB1B}"/>
    <dgm:cxn modelId="{DA101E04-C550-4469-B5C0-35C0B2D65947}" srcId="{DDAFB017-7CBC-4A18-9E94-0A9B71C45880}" destId="{78ED48DB-D607-46AA-8D5A-3615B4758A6C}" srcOrd="1" destOrd="0" parTransId="{F88961FD-3258-419C-B3FF-1586B957617C}" sibTransId="{AC4194EF-BA22-405D-BEE3-4A3C50C0A9E3}"/>
    <dgm:cxn modelId="{B77D5324-42EE-4FAD-94C3-22F7E067042A}" type="presOf" srcId="{208EC852-4789-409C-B6DD-1FF7AB935FB2}" destId="{0022CD1B-F766-4736-9D8A-76E7652675EE}" srcOrd="0" destOrd="0" presId="urn:microsoft.com/office/officeart/2005/8/layout/vList2"/>
    <dgm:cxn modelId="{E209C1C9-31E9-4DD3-86C5-9F1218F24D91}" type="presOf" srcId="{DDAFB017-7CBC-4A18-9E94-0A9B71C45880}" destId="{1DDE5911-B177-4158-A1CF-6C998279E197}" srcOrd="0" destOrd="0" presId="urn:microsoft.com/office/officeart/2005/8/layout/vList2"/>
    <dgm:cxn modelId="{789AEC91-F930-480D-84B0-9FD65D24D972}" type="presParOf" srcId="{1DDE5911-B177-4158-A1CF-6C998279E197}" destId="{0022CD1B-F766-4736-9D8A-76E7652675EE}" srcOrd="0" destOrd="0" presId="urn:microsoft.com/office/officeart/2005/8/layout/vList2"/>
    <dgm:cxn modelId="{DE5B2C2E-68A1-4B0D-8B9F-106CDE15A444}" type="presParOf" srcId="{1DDE5911-B177-4158-A1CF-6C998279E197}" destId="{F9422E5B-230E-4FEA-98FC-4E96AC7822CF}" srcOrd="1" destOrd="0" presId="urn:microsoft.com/office/officeart/2005/8/layout/vList2"/>
    <dgm:cxn modelId="{6028C8F1-A5C4-4FE9-B4B6-56B8D70F053F}" type="presParOf" srcId="{1DDE5911-B177-4158-A1CF-6C998279E197}" destId="{82E8009B-EF5F-4627-8885-8A99FEDE67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AA2F0-2DBD-4E6B-B955-91F5495A108D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7274F30-2E28-4434-AB14-8C19323D1BA1}">
      <dgm:prSet/>
      <dgm:spPr/>
      <dgm:t>
        <a:bodyPr/>
        <a:lstStyle/>
        <a:p>
          <a:pPr rtl="0"/>
          <a:r>
            <a:rPr lang="es-PE" dirty="0" smtClean="0"/>
            <a:t>El juego consiste en pasar todos los discos del poste ocupado, es decir, la que posee la torre de discos, a una de los otros postes vacantes. </a:t>
          </a:r>
          <a:endParaRPr lang="es-PE" dirty="0"/>
        </a:p>
      </dgm:t>
    </dgm:pt>
    <dgm:pt modelId="{460F7C05-03AE-4875-AAA8-3C978F1A6ECC}" type="parTrans" cxnId="{816988FD-7F15-4E19-9213-4D2FAC161B1A}">
      <dgm:prSet/>
      <dgm:spPr/>
      <dgm:t>
        <a:bodyPr/>
        <a:lstStyle/>
        <a:p>
          <a:endParaRPr lang="es-ES"/>
        </a:p>
      </dgm:t>
    </dgm:pt>
    <dgm:pt modelId="{2F35035A-9CF8-4500-8C00-0CE0283CC9E4}" type="sibTrans" cxnId="{816988FD-7F15-4E19-9213-4D2FAC161B1A}">
      <dgm:prSet/>
      <dgm:spPr/>
      <dgm:t>
        <a:bodyPr/>
        <a:lstStyle/>
        <a:p>
          <a:endParaRPr lang="es-ES"/>
        </a:p>
      </dgm:t>
    </dgm:pt>
    <dgm:pt modelId="{11A863F6-ECC2-417C-8897-32A906A82DF1}">
      <dgm:prSet/>
      <dgm:spPr/>
      <dgm:t>
        <a:bodyPr/>
        <a:lstStyle/>
        <a:p>
          <a:pPr rtl="0"/>
          <a:r>
            <a:rPr lang="es-PE" smtClean="0"/>
            <a:t>Para realizar este objetivo, es necesario seguir tres simples reglas:</a:t>
          </a:r>
          <a:endParaRPr lang="es-PE"/>
        </a:p>
      </dgm:t>
    </dgm:pt>
    <dgm:pt modelId="{8F7672A2-3744-4692-B819-70070779A81E}" type="parTrans" cxnId="{4FF1A7E9-44C7-46B9-8F9C-0730B8EB2AC1}">
      <dgm:prSet/>
      <dgm:spPr/>
      <dgm:t>
        <a:bodyPr/>
        <a:lstStyle/>
        <a:p>
          <a:endParaRPr lang="es-ES"/>
        </a:p>
      </dgm:t>
    </dgm:pt>
    <dgm:pt modelId="{62DFC704-3CB8-4B9B-9629-00308877A9A4}" type="sibTrans" cxnId="{4FF1A7E9-44C7-46B9-8F9C-0730B8EB2AC1}">
      <dgm:prSet/>
      <dgm:spPr/>
      <dgm:t>
        <a:bodyPr/>
        <a:lstStyle/>
        <a:p>
          <a:endParaRPr lang="es-ES"/>
        </a:p>
      </dgm:t>
    </dgm:pt>
    <dgm:pt modelId="{6B2979DF-FD3C-4DBF-AA51-67B950262EEE}">
      <dgm:prSet/>
      <dgm:spPr/>
      <dgm:t>
        <a:bodyPr/>
        <a:lstStyle/>
        <a:p>
          <a:pPr rtl="0"/>
          <a:r>
            <a:rPr lang="es-PE" smtClean="0"/>
            <a:t>Sólo se puede mover un disco cada vez.</a:t>
          </a:r>
          <a:endParaRPr lang="es-PE"/>
        </a:p>
      </dgm:t>
    </dgm:pt>
    <dgm:pt modelId="{7A34B107-7D56-4D4C-9306-1B30732ABA98}" type="parTrans" cxnId="{EA68B72C-5FCD-44C8-99C7-94AABD0B80CB}">
      <dgm:prSet/>
      <dgm:spPr/>
      <dgm:t>
        <a:bodyPr/>
        <a:lstStyle/>
        <a:p>
          <a:endParaRPr lang="es-ES"/>
        </a:p>
      </dgm:t>
    </dgm:pt>
    <dgm:pt modelId="{F081B3CF-2C21-4835-8C7D-CFA6F9C111F2}" type="sibTrans" cxnId="{EA68B72C-5FCD-44C8-99C7-94AABD0B80CB}">
      <dgm:prSet/>
      <dgm:spPr/>
      <dgm:t>
        <a:bodyPr/>
        <a:lstStyle/>
        <a:p>
          <a:endParaRPr lang="es-ES"/>
        </a:p>
      </dgm:t>
    </dgm:pt>
    <dgm:pt modelId="{97260FB2-DC8F-4AFA-9D22-4D2DC2C58EEF}">
      <dgm:prSet/>
      <dgm:spPr/>
      <dgm:t>
        <a:bodyPr/>
        <a:lstStyle/>
        <a:p>
          <a:pPr rtl="0"/>
          <a:r>
            <a:rPr lang="es-PE" smtClean="0"/>
            <a:t>Un disco de mayor tamaño no puede descansar sobre uno más pequeño que él mismo.</a:t>
          </a:r>
          <a:endParaRPr lang="es-PE"/>
        </a:p>
      </dgm:t>
    </dgm:pt>
    <dgm:pt modelId="{B565E69D-0661-4532-A2D8-B9017BCF7A9C}" type="parTrans" cxnId="{8D853531-8CC5-4FE5-BBBF-0E4B4EDE3F3B}">
      <dgm:prSet/>
      <dgm:spPr/>
      <dgm:t>
        <a:bodyPr/>
        <a:lstStyle/>
        <a:p>
          <a:endParaRPr lang="es-ES"/>
        </a:p>
      </dgm:t>
    </dgm:pt>
    <dgm:pt modelId="{965D4346-D247-44AA-B061-40770E58C962}" type="sibTrans" cxnId="{8D853531-8CC5-4FE5-BBBF-0E4B4EDE3F3B}">
      <dgm:prSet/>
      <dgm:spPr/>
      <dgm:t>
        <a:bodyPr/>
        <a:lstStyle/>
        <a:p>
          <a:endParaRPr lang="es-ES"/>
        </a:p>
      </dgm:t>
    </dgm:pt>
    <dgm:pt modelId="{7E076751-9BDD-4847-8886-DC10FC1F0130}">
      <dgm:prSet/>
      <dgm:spPr/>
      <dgm:t>
        <a:bodyPr/>
        <a:lstStyle/>
        <a:p>
          <a:pPr rtl="0"/>
          <a:r>
            <a:rPr lang="es-PE" smtClean="0"/>
            <a:t>Sólo puedes desplazar el disco que se encuentre arriba en cada varilla.</a:t>
          </a:r>
          <a:endParaRPr lang="es-PE"/>
        </a:p>
      </dgm:t>
    </dgm:pt>
    <dgm:pt modelId="{6E4161DE-8BA1-43E6-AF4E-8A7EF6146403}" type="parTrans" cxnId="{8052D431-5491-488B-9018-6F55A7E749DF}">
      <dgm:prSet/>
      <dgm:spPr/>
      <dgm:t>
        <a:bodyPr/>
        <a:lstStyle/>
        <a:p>
          <a:endParaRPr lang="es-ES"/>
        </a:p>
      </dgm:t>
    </dgm:pt>
    <dgm:pt modelId="{6C954DCC-66D9-4561-A5EE-FC5E271A3DF0}" type="sibTrans" cxnId="{8052D431-5491-488B-9018-6F55A7E749DF}">
      <dgm:prSet/>
      <dgm:spPr/>
      <dgm:t>
        <a:bodyPr/>
        <a:lstStyle/>
        <a:p>
          <a:endParaRPr lang="es-ES"/>
        </a:p>
      </dgm:t>
    </dgm:pt>
    <dgm:pt modelId="{2808A65F-6383-4186-85D3-0089A10F8519}" type="pres">
      <dgm:prSet presAssocID="{A45AA2F0-2DBD-4E6B-B955-91F5495A10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BDB234-88B0-40A3-A37F-E0DBF3670E35}" type="pres">
      <dgm:prSet presAssocID="{11A863F6-ECC2-417C-8897-32A906A82DF1}" presName="boxAndChildren" presStyleCnt="0"/>
      <dgm:spPr/>
    </dgm:pt>
    <dgm:pt modelId="{CF2D7C98-1F19-4F10-93A9-BB4CAD8F05DC}" type="pres">
      <dgm:prSet presAssocID="{11A863F6-ECC2-417C-8897-32A906A82DF1}" presName="parentTextBox" presStyleLbl="node1" presStyleIdx="0" presStyleCnt="2"/>
      <dgm:spPr/>
      <dgm:t>
        <a:bodyPr/>
        <a:lstStyle/>
        <a:p>
          <a:endParaRPr lang="es-ES"/>
        </a:p>
      </dgm:t>
    </dgm:pt>
    <dgm:pt modelId="{3DB37EFF-7B9D-4B93-B4A1-7BE17FF4548D}" type="pres">
      <dgm:prSet presAssocID="{11A863F6-ECC2-417C-8897-32A906A82DF1}" presName="entireBox" presStyleLbl="node1" presStyleIdx="0" presStyleCnt="2"/>
      <dgm:spPr/>
      <dgm:t>
        <a:bodyPr/>
        <a:lstStyle/>
        <a:p>
          <a:endParaRPr lang="es-ES"/>
        </a:p>
      </dgm:t>
    </dgm:pt>
    <dgm:pt modelId="{AA997302-D12F-454C-BF8C-2764DC0ADB5A}" type="pres">
      <dgm:prSet presAssocID="{11A863F6-ECC2-417C-8897-32A906A82DF1}" presName="descendantBox" presStyleCnt="0"/>
      <dgm:spPr/>
    </dgm:pt>
    <dgm:pt modelId="{2406E866-B7CC-45DB-86B3-2970E7853B44}" type="pres">
      <dgm:prSet presAssocID="{6B2979DF-FD3C-4DBF-AA51-67B950262EEE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EFB42E-8FF6-40AE-BDC6-A5E89820259E}" type="pres">
      <dgm:prSet presAssocID="{97260FB2-DC8F-4AFA-9D22-4D2DC2C58EEF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A2A6EF-2551-4D3B-8FB6-CDA1D60C6B36}" type="pres">
      <dgm:prSet presAssocID="{7E076751-9BDD-4847-8886-DC10FC1F0130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644C2B-C400-45FE-BE5A-CF55ED378F06}" type="pres">
      <dgm:prSet presAssocID="{2F35035A-9CF8-4500-8C00-0CE0283CC9E4}" presName="sp" presStyleCnt="0"/>
      <dgm:spPr/>
    </dgm:pt>
    <dgm:pt modelId="{5DEE5C16-4034-44E8-9DD5-141D057D46FB}" type="pres">
      <dgm:prSet presAssocID="{17274F30-2E28-4434-AB14-8C19323D1BA1}" presName="arrowAndChildren" presStyleCnt="0"/>
      <dgm:spPr/>
    </dgm:pt>
    <dgm:pt modelId="{46B53BA5-5730-40EA-B094-7FA9115E333A}" type="pres">
      <dgm:prSet presAssocID="{17274F30-2E28-4434-AB14-8C19323D1BA1}" presName="parentTextArrow" presStyleLbl="node1" presStyleIdx="1" presStyleCnt="2" custScaleY="59227"/>
      <dgm:spPr/>
      <dgm:t>
        <a:bodyPr/>
        <a:lstStyle/>
        <a:p>
          <a:endParaRPr lang="es-ES"/>
        </a:p>
      </dgm:t>
    </dgm:pt>
  </dgm:ptLst>
  <dgm:cxnLst>
    <dgm:cxn modelId="{EA68B72C-5FCD-44C8-99C7-94AABD0B80CB}" srcId="{11A863F6-ECC2-417C-8897-32A906A82DF1}" destId="{6B2979DF-FD3C-4DBF-AA51-67B950262EEE}" srcOrd="0" destOrd="0" parTransId="{7A34B107-7D56-4D4C-9306-1B30732ABA98}" sibTransId="{F081B3CF-2C21-4835-8C7D-CFA6F9C111F2}"/>
    <dgm:cxn modelId="{8052D431-5491-488B-9018-6F55A7E749DF}" srcId="{11A863F6-ECC2-417C-8897-32A906A82DF1}" destId="{7E076751-9BDD-4847-8886-DC10FC1F0130}" srcOrd="2" destOrd="0" parTransId="{6E4161DE-8BA1-43E6-AF4E-8A7EF6146403}" sibTransId="{6C954DCC-66D9-4561-A5EE-FC5E271A3DF0}"/>
    <dgm:cxn modelId="{26AAA4E4-AD7D-45C3-9D1E-63D9767B951E}" type="presOf" srcId="{17274F30-2E28-4434-AB14-8C19323D1BA1}" destId="{46B53BA5-5730-40EA-B094-7FA9115E333A}" srcOrd="0" destOrd="0" presId="urn:microsoft.com/office/officeart/2005/8/layout/process4"/>
    <dgm:cxn modelId="{44E2D6DA-80F4-4062-8E43-84396ECFC12F}" type="presOf" srcId="{11A863F6-ECC2-417C-8897-32A906A82DF1}" destId="{CF2D7C98-1F19-4F10-93A9-BB4CAD8F05DC}" srcOrd="0" destOrd="0" presId="urn:microsoft.com/office/officeart/2005/8/layout/process4"/>
    <dgm:cxn modelId="{EC71903C-1301-4E5E-85C9-78DF0C3BA1D4}" type="presOf" srcId="{6B2979DF-FD3C-4DBF-AA51-67B950262EEE}" destId="{2406E866-B7CC-45DB-86B3-2970E7853B44}" srcOrd="0" destOrd="0" presId="urn:microsoft.com/office/officeart/2005/8/layout/process4"/>
    <dgm:cxn modelId="{8D853531-8CC5-4FE5-BBBF-0E4B4EDE3F3B}" srcId="{11A863F6-ECC2-417C-8897-32A906A82DF1}" destId="{97260FB2-DC8F-4AFA-9D22-4D2DC2C58EEF}" srcOrd="1" destOrd="0" parTransId="{B565E69D-0661-4532-A2D8-B9017BCF7A9C}" sibTransId="{965D4346-D247-44AA-B061-40770E58C962}"/>
    <dgm:cxn modelId="{4FF1A7E9-44C7-46B9-8F9C-0730B8EB2AC1}" srcId="{A45AA2F0-2DBD-4E6B-B955-91F5495A108D}" destId="{11A863F6-ECC2-417C-8897-32A906A82DF1}" srcOrd="1" destOrd="0" parTransId="{8F7672A2-3744-4692-B819-70070779A81E}" sibTransId="{62DFC704-3CB8-4B9B-9629-00308877A9A4}"/>
    <dgm:cxn modelId="{4EED7203-1ADE-482A-9D65-D2FDC109F009}" type="presOf" srcId="{A45AA2F0-2DBD-4E6B-B955-91F5495A108D}" destId="{2808A65F-6383-4186-85D3-0089A10F8519}" srcOrd="0" destOrd="0" presId="urn:microsoft.com/office/officeart/2005/8/layout/process4"/>
    <dgm:cxn modelId="{2C0211D9-9632-4BF1-9D61-7201E45CC039}" type="presOf" srcId="{97260FB2-DC8F-4AFA-9D22-4D2DC2C58EEF}" destId="{3AEFB42E-8FF6-40AE-BDC6-A5E89820259E}" srcOrd="0" destOrd="0" presId="urn:microsoft.com/office/officeart/2005/8/layout/process4"/>
    <dgm:cxn modelId="{816988FD-7F15-4E19-9213-4D2FAC161B1A}" srcId="{A45AA2F0-2DBD-4E6B-B955-91F5495A108D}" destId="{17274F30-2E28-4434-AB14-8C19323D1BA1}" srcOrd="0" destOrd="0" parTransId="{460F7C05-03AE-4875-AAA8-3C978F1A6ECC}" sibTransId="{2F35035A-9CF8-4500-8C00-0CE0283CC9E4}"/>
    <dgm:cxn modelId="{3EC79FAC-BF60-44AD-AFAF-4F117004EB60}" type="presOf" srcId="{11A863F6-ECC2-417C-8897-32A906A82DF1}" destId="{3DB37EFF-7B9D-4B93-B4A1-7BE17FF4548D}" srcOrd="1" destOrd="0" presId="urn:microsoft.com/office/officeart/2005/8/layout/process4"/>
    <dgm:cxn modelId="{3DB0D58C-360A-4634-8781-BFA6E328CCA3}" type="presOf" srcId="{7E076751-9BDD-4847-8886-DC10FC1F0130}" destId="{B9A2A6EF-2551-4D3B-8FB6-CDA1D60C6B36}" srcOrd="0" destOrd="0" presId="urn:microsoft.com/office/officeart/2005/8/layout/process4"/>
    <dgm:cxn modelId="{1AA79967-42EE-4C7E-81BC-43C0BD6FE261}" type="presParOf" srcId="{2808A65F-6383-4186-85D3-0089A10F8519}" destId="{33BDB234-88B0-40A3-A37F-E0DBF3670E35}" srcOrd="0" destOrd="0" presId="urn:microsoft.com/office/officeart/2005/8/layout/process4"/>
    <dgm:cxn modelId="{3D4C0215-AE44-4819-AE60-93D10F2A281C}" type="presParOf" srcId="{33BDB234-88B0-40A3-A37F-E0DBF3670E35}" destId="{CF2D7C98-1F19-4F10-93A9-BB4CAD8F05DC}" srcOrd="0" destOrd="0" presId="urn:microsoft.com/office/officeart/2005/8/layout/process4"/>
    <dgm:cxn modelId="{2074759F-3DCB-449B-A534-A7C344F8FD83}" type="presParOf" srcId="{33BDB234-88B0-40A3-A37F-E0DBF3670E35}" destId="{3DB37EFF-7B9D-4B93-B4A1-7BE17FF4548D}" srcOrd="1" destOrd="0" presId="urn:microsoft.com/office/officeart/2005/8/layout/process4"/>
    <dgm:cxn modelId="{5E445A08-DAFE-4EFC-88B9-C69B7B68FEEF}" type="presParOf" srcId="{33BDB234-88B0-40A3-A37F-E0DBF3670E35}" destId="{AA997302-D12F-454C-BF8C-2764DC0ADB5A}" srcOrd="2" destOrd="0" presId="urn:microsoft.com/office/officeart/2005/8/layout/process4"/>
    <dgm:cxn modelId="{2EC6F92C-7B92-4F12-BCAA-24D7E24A2257}" type="presParOf" srcId="{AA997302-D12F-454C-BF8C-2764DC0ADB5A}" destId="{2406E866-B7CC-45DB-86B3-2970E7853B44}" srcOrd="0" destOrd="0" presId="urn:microsoft.com/office/officeart/2005/8/layout/process4"/>
    <dgm:cxn modelId="{8EB5C9F4-EDF3-496D-A382-6C6449EB6A68}" type="presParOf" srcId="{AA997302-D12F-454C-BF8C-2764DC0ADB5A}" destId="{3AEFB42E-8FF6-40AE-BDC6-A5E89820259E}" srcOrd="1" destOrd="0" presId="urn:microsoft.com/office/officeart/2005/8/layout/process4"/>
    <dgm:cxn modelId="{2708DD37-3498-49A1-8DEC-C458AD4EBAE4}" type="presParOf" srcId="{AA997302-D12F-454C-BF8C-2764DC0ADB5A}" destId="{B9A2A6EF-2551-4D3B-8FB6-CDA1D60C6B36}" srcOrd="2" destOrd="0" presId="urn:microsoft.com/office/officeart/2005/8/layout/process4"/>
    <dgm:cxn modelId="{FB1DCCE0-5D33-4AB1-88E4-35185C2F49D8}" type="presParOf" srcId="{2808A65F-6383-4186-85D3-0089A10F8519}" destId="{DB644C2B-C400-45FE-BE5A-CF55ED378F06}" srcOrd="1" destOrd="0" presId="urn:microsoft.com/office/officeart/2005/8/layout/process4"/>
    <dgm:cxn modelId="{21D56F5C-2A83-4009-B986-DA12E2A71C1E}" type="presParOf" srcId="{2808A65F-6383-4186-85D3-0089A10F8519}" destId="{5DEE5C16-4034-44E8-9DD5-141D057D46FB}" srcOrd="2" destOrd="0" presId="urn:microsoft.com/office/officeart/2005/8/layout/process4"/>
    <dgm:cxn modelId="{3F5419C3-99C2-4E71-AFD6-5C84864F360B}" type="presParOf" srcId="{5DEE5C16-4034-44E8-9DD5-141D057D46FB}" destId="{46B53BA5-5730-40EA-B094-7FA9115E33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2CD1B-F766-4736-9D8A-76E7652675EE}">
      <dsp:nvSpPr>
        <dsp:cNvPr id="0" name=""/>
        <dsp:cNvSpPr/>
      </dsp:nvSpPr>
      <dsp:spPr>
        <a:xfrm>
          <a:off x="0" y="0"/>
          <a:ext cx="8964746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000" kern="1200" dirty="0" smtClean="0"/>
            <a:t>Porque es importante la recursividad</a:t>
          </a:r>
          <a:endParaRPr lang="es-PE" sz="4000" kern="1200" dirty="0"/>
        </a:p>
      </dsp:txBody>
      <dsp:txXfrm>
        <a:off x="77569" y="77569"/>
        <a:ext cx="8809608" cy="1433868"/>
      </dsp:txXfrm>
    </dsp:sp>
    <dsp:sp modelId="{82E8009B-EF5F-4627-8885-8A99FEDE671D}">
      <dsp:nvSpPr>
        <dsp:cNvPr id="0" name=""/>
        <dsp:cNvSpPr/>
      </dsp:nvSpPr>
      <dsp:spPr>
        <a:xfrm>
          <a:off x="0" y="1714323"/>
          <a:ext cx="8964746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000" kern="1200" smtClean="0"/>
            <a:t>Señale la característica más resaltantes al utilizar recursividad</a:t>
          </a:r>
          <a:endParaRPr lang="es-PE" sz="4000" kern="1200"/>
        </a:p>
      </dsp:txBody>
      <dsp:txXfrm>
        <a:off x="77569" y="1791892"/>
        <a:ext cx="8809608" cy="1433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37EFF-7B9D-4B93-B4A1-7BE17FF4548D}">
      <dsp:nvSpPr>
        <dsp:cNvPr id="0" name=""/>
        <dsp:cNvSpPr/>
      </dsp:nvSpPr>
      <dsp:spPr>
        <a:xfrm>
          <a:off x="0" y="2154943"/>
          <a:ext cx="10515600" cy="2404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smtClean="0"/>
            <a:t>Para realizar este objetivo, es necesario seguir tres simples reglas:</a:t>
          </a:r>
          <a:endParaRPr lang="es-PE" sz="2700" kern="1200"/>
        </a:p>
      </dsp:txBody>
      <dsp:txXfrm>
        <a:off x="0" y="2154943"/>
        <a:ext cx="10515600" cy="1298587"/>
      </dsp:txXfrm>
    </dsp:sp>
    <dsp:sp modelId="{2406E866-B7CC-45DB-86B3-2970E7853B44}">
      <dsp:nvSpPr>
        <dsp:cNvPr id="0" name=""/>
        <dsp:cNvSpPr/>
      </dsp:nvSpPr>
      <dsp:spPr>
        <a:xfrm>
          <a:off x="5134" y="3405434"/>
          <a:ext cx="3501776" cy="1106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smtClean="0"/>
            <a:t>Sólo se puede mover un disco cada vez.</a:t>
          </a:r>
          <a:endParaRPr lang="es-PE" sz="2000" kern="1200"/>
        </a:p>
      </dsp:txBody>
      <dsp:txXfrm>
        <a:off x="5134" y="3405434"/>
        <a:ext cx="3501776" cy="1106204"/>
      </dsp:txXfrm>
    </dsp:sp>
    <dsp:sp modelId="{3AEFB42E-8FF6-40AE-BDC6-A5E89820259E}">
      <dsp:nvSpPr>
        <dsp:cNvPr id="0" name=""/>
        <dsp:cNvSpPr/>
      </dsp:nvSpPr>
      <dsp:spPr>
        <a:xfrm>
          <a:off x="3506911" y="3405434"/>
          <a:ext cx="3501776" cy="11062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smtClean="0"/>
            <a:t>Un disco de mayor tamaño no puede descansar sobre uno más pequeño que él mismo.</a:t>
          </a:r>
          <a:endParaRPr lang="es-PE" sz="2000" kern="1200"/>
        </a:p>
      </dsp:txBody>
      <dsp:txXfrm>
        <a:off x="3506911" y="3405434"/>
        <a:ext cx="3501776" cy="1106204"/>
      </dsp:txXfrm>
    </dsp:sp>
    <dsp:sp modelId="{B9A2A6EF-2551-4D3B-8FB6-CDA1D60C6B36}">
      <dsp:nvSpPr>
        <dsp:cNvPr id="0" name=""/>
        <dsp:cNvSpPr/>
      </dsp:nvSpPr>
      <dsp:spPr>
        <a:xfrm>
          <a:off x="7008688" y="3405434"/>
          <a:ext cx="3501776" cy="11062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smtClean="0"/>
            <a:t>Sólo puedes desplazar el disco que se encuentre arriba en cada varilla.</a:t>
          </a:r>
          <a:endParaRPr lang="es-PE" sz="2000" kern="1200"/>
        </a:p>
      </dsp:txBody>
      <dsp:txXfrm>
        <a:off x="7008688" y="3405434"/>
        <a:ext cx="3501776" cy="1106204"/>
      </dsp:txXfrm>
    </dsp:sp>
    <dsp:sp modelId="{46B53BA5-5730-40EA-B094-7FA9115E333A}">
      <dsp:nvSpPr>
        <dsp:cNvPr id="0" name=""/>
        <dsp:cNvSpPr/>
      </dsp:nvSpPr>
      <dsp:spPr>
        <a:xfrm rot="10800000">
          <a:off x="0" y="462"/>
          <a:ext cx="10515600" cy="219055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El juego consiste en pasar todos los discos del poste ocupado, es decir, la que posee la torre de discos, a una de los otros postes vacantes. </a:t>
          </a:r>
          <a:endParaRPr lang="es-PE" sz="2700" kern="1200" dirty="0"/>
        </a:p>
      </dsp:txBody>
      <dsp:txXfrm rot="10800000">
        <a:off x="0" y="462"/>
        <a:ext cx="10515600" cy="1423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71D5-36EC-4BE3-9A82-4AA1869CDAC0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1328-808E-4846-8606-33FFFED406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98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973341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13097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66"/>
            <a:ext cx="10515600" cy="456019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26349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6522"/>
            <a:ext cx="5181600" cy="452044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6522"/>
            <a:ext cx="5181600" cy="452044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999845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18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85807"/>
            <a:ext cx="5157787" cy="380385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618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385807"/>
            <a:ext cx="5183188" cy="380385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438159"/>
            <a:ext cx="9538251" cy="926816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3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9530"/>
            <a:ext cx="10515600" cy="446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FUNDAMENTOS DE PROGRAMACIÓN</a:t>
            </a: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80" y="1378226"/>
            <a:ext cx="6817532" cy="51428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064" y="365129"/>
            <a:ext cx="31527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Preguntas</a:t>
            </a:r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Reflexionemos</a:t>
            </a:r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16" y="2059402"/>
            <a:ext cx="6360762" cy="3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/>
              <a:t>¿Qué aprendimos la sesión anterior?</a:t>
            </a:r>
          </a:p>
        </p:txBody>
      </p:sp>
      <p:pic>
        <p:nvPicPr>
          <p:cNvPr id="3" name="Picture 2" descr="http://noticias.iberestudios.com/files/2014/01/mejorar-proceso-aprendizaj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0" y="1946193"/>
            <a:ext cx="40576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8A22D-C20E-4A20-A493-40C4AF67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Repaso: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47025"/>
              </p:ext>
            </p:extLst>
          </p:nvPr>
        </p:nvGraphicFramePr>
        <p:xfrm>
          <a:off x="1815549" y="2105526"/>
          <a:ext cx="8964746" cy="3313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0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RECURSIVIDAD </a:t>
            </a:r>
            <a:r>
              <a:rPr lang="es-PE" sz="4000" dirty="0" smtClean="0"/>
              <a:t>II</a:t>
            </a:r>
            <a:r>
              <a:rPr lang="es-PE" sz="4000" b="1" dirty="0"/>
              <a:t/>
            </a:r>
            <a:br>
              <a:rPr lang="es-PE" sz="4000" b="1" dirty="0"/>
            </a:b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10</a:t>
            </a: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4400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/>
              <a:t>Identifica el uso de recursividad aplicando </a:t>
            </a:r>
            <a:r>
              <a:rPr lang="es-PE" dirty="0" smtClean="0"/>
              <a:t>procedimientos.</a:t>
            </a:r>
            <a:endParaRPr lang="es-PE" sz="2800" dirty="0"/>
          </a:p>
        </p:txBody>
      </p:sp>
      <p:pic>
        <p:nvPicPr>
          <p:cNvPr id="717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02" y="2846439"/>
            <a:ext cx="4440698" cy="3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 del día</a:t>
            </a:r>
          </a:p>
        </p:txBody>
      </p:sp>
      <p:pic>
        <p:nvPicPr>
          <p:cNvPr id="5122" name="Picture 2" descr="http://us.cdn3.123rf.com/168nwm/anatolymas/anatolymas1108/anatolymas110800015/10428645-3d-persona-pequeno-sentado-junto-a-una-computadora-portatil-felizmente-habia-levantado-sus-manos-im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9071" y="4642282"/>
            <a:ext cx="2034356" cy="19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3"/>
          <p:cNvSpPr>
            <a:spLocks noChangeArrowheads="1"/>
          </p:cNvSpPr>
          <p:nvPr/>
        </p:nvSpPr>
        <p:spPr bwMode="gray">
          <a:xfrm>
            <a:off x="2736493" y="2445396"/>
            <a:ext cx="6680558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gray">
          <a:xfrm>
            <a:off x="2962841" y="2463540"/>
            <a:ext cx="626741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R</a:t>
            </a:r>
            <a:r>
              <a:rPr lang="es-PE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ecursividad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2231015" y="2412078"/>
            <a:ext cx="584549" cy="638156"/>
            <a:chOff x="1416" y="2246"/>
            <a:chExt cx="266" cy="298"/>
          </a:xfrm>
        </p:grpSpPr>
        <p:sp>
          <p:nvSpPr>
            <p:cNvPr id="8" name="Text Box 70"/>
            <p:cNvSpPr txBox="1">
              <a:spLocks noChangeArrowheads="1"/>
            </p:cNvSpPr>
            <p:nvPr/>
          </p:nvSpPr>
          <p:spPr bwMode="gray">
            <a:xfrm>
              <a:off x="1435" y="2267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11" name="Picture 72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73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Oval 74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4" name="Picture 75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76"/>
            <p:cNvSpPr txBox="1">
              <a:spLocks noChangeArrowheads="1"/>
            </p:cNvSpPr>
            <p:nvPr/>
          </p:nvSpPr>
          <p:spPr bwMode="gray">
            <a:xfrm>
              <a:off x="1465" y="2268"/>
              <a:ext cx="1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15" name="AutoShape 33"/>
          <p:cNvSpPr>
            <a:spLocks noChangeArrowheads="1"/>
          </p:cNvSpPr>
          <p:nvPr/>
        </p:nvSpPr>
        <p:spPr bwMode="gray">
          <a:xfrm>
            <a:off x="2729415" y="3829126"/>
            <a:ext cx="6673425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gray">
          <a:xfrm>
            <a:off x="2955521" y="3861784"/>
            <a:ext cx="678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recursividad</a:t>
            </a:r>
          </a:p>
        </p:txBody>
      </p: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2231639" y="3829126"/>
            <a:ext cx="583925" cy="651308"/>
            <a:chOff x="1414" y="2726"/>
            <a:chExt cx="266" cy="298"/>
          </a:xfrm>
        </p:grpSpPr>
        <p:sp>
          <p:nvSpPr>
            <p:cNvPr id="18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1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4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77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5" y="3329321"/>
            <a:ext cx="62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Recursividad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44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Torres de </a:t>
            </a:r>
            <a:r>
              <a:rPr lang="es-PE" dirty="0" err="1" smtClean="0"/>
              <a:t>Hanoi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38693"/>
              </p:ext>
            </p:extLst>
          </p:nvPr>
        </p:nvGraphicFramePr>
        <p:xfrm>
          <a:off x="838200" y="1616766"/>
          <a:ext cx="10515600" cy="456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15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Torres de </a:t>
            </a:r>
            <a:r>
              <a:rPr lang="es-PE" dirty="0" err="1" smtClean="0"/>
              <a:t>Hanoi</a:t>
            </a:r>
            <a:endParaRPr lang="es-PE" dirty="0"/>
          </a:p>
        </p:txBody>
      </p:sp>
      <p:pic>
        <p:nvPicPr>
          <p:cNvPr id="1026" name="Picture 2" descr="http://3.bp.blogspot.com/_dixV1WfSyy4/TPSUdlE-uiI/AAAAAAAAAJI/OS9LNx6HoxI/s1600/hanoi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5983" r="12266" b="7755"/>
          <a:stretch/>
        </p:blipFill>
        <p:spPr bwMode="auto">
          <a:xfrm>
            <a:off x="385010" y="1636294"/>
            <a:ext cx="5600609" cy="4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214" t="7140" r="17944" b="11055"/>
          <a:stretch/>
        </p:blipFill>
        <p:spPr>
          <a:xfrm>
            <a:off x="6777179" y="1507432"/>
            <a:ext cx="5110021" cy="40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81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Office PowerPoint</Application>
  <PresentationFormat>Panorámica</PresentationFormat>
  <Paragraphs>31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 Theme</vt:lpstr>
      <vt:lpstr>FUNDAMENTOS DE PROGRAMACIÓN</vt:lpstr>
      <vt:lpstr>¿Qué aprendimos la sesión anterior?</vt:lpstr>
      <vt:lpstr>Repaso:</vt:lpstr>
      <vt:lpstr>RECURSIVIDAD II </vt:lpstr>
      <vt:lpstr>Propósito</vt:lpstr>
      <vt:lpstr>Agenda del día</vt:lpstr>
      <vt:lpstr>Presentación de PowerPoint</vt:lpstr>
      <vt:lpstr>Torres de Hanoi</vt:lpstr>
      <vt:lpstr>Torres de Hanoi</vt:lpstr>
      <vt:lpstr>Solución</vt:lpstr>
      <vt:lpstr>Preguntas</vt:lpstr>
      <vt:lpstr>Reflexionemos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ROSARIO OSORIO CONTRERAS</dc:creator>
  <cp:lastModifiedBy>Osorio Contreras, Rosario Delia</cp:lastModifiedBy>
  <cp:revision>7</cp:revision>
  <dcterms:created xsi:type="dcterms:W3CDTF">2019-02-28T04:33:50Z</dcterms:created>
  <dcterms:modified xsi:type="dcterms:W3CDTF">2019-02-28T23:45:45Z</dcterms:modified>
</cp:coreProperties>
</file>