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367" r:id="rId3"/>
    <p:sldId id="538" r:id="rId4"/>
    <p:sldId id="475" r:id="rId5"/>
    <p:sldId id="458" r:id="rId6"/>
    <p:sldId id="644" r:id="rId7"/>
    <p:sldId id="690" r:id="rId8"/>
    <p:sldId id="713" r:id="rId9"/>
    <p:sldId id="715" r:id="rId10"/>
    <p:sldId id="716" r:id="rId11"/>
    <p:sldId id="717" r:id="rId12"/>
    <p:sldId id="608" r:id="rId13"/>
    <p:sldId id="610" r:id="rId14"/>
    <p:sldId id="708" r:id="rId15"/>
  </p:sldIdLst>
  <p:sldSz cx="12192000" cy="6858000"/>
  <p:notesSz cx="6858000" cy="9144000"/>
  <p:custDataLst>
    <p:tags r:id="rId17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1745"/>
  </p:normalViewPr>
  <p:slideViewPr>
    <p:cSldViewPr snapToGrid="0" snapToObjects="1">
      <p:cViewPr varScale="1">
        <p:scale>
          <a:sx n="84" d="100"/>
          <a:sy n="84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^^^^^^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5182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849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08/11/2019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025"/>
          </a:xfrm>
        </p:spPr>
        <p:txBody>
          <a:bodyPr/>
          <a:lstStyle/>
          <a:p>
            <a:r>
              <a:rPr lang="es-PE" dirty="0"/>
              <a:t>Elabore un programa, el cual permita calcular el monto a pagar compre manzanas en una frutería, con descuento según la </a:t>
            </a:r>
            <a:r>
              <a:rPr lang="es-PE" dirty="0" err="1"/>
              <a:t>sgte</a:t>
            </a:r>
            <a:r>
              <a:rPr lang="es-PE" dirty="0"/>
              <a:t>. tabla.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3428206"/>
            <a:ext cx="4770081" cy="152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66" y="338142"/>
            <a:ext cx="8629334" cy="5719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1028" name="Picture 4" descr="Resultado de imagen para reflexion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88" y="1868692"/>
            <a:ext cx="5891264" cy="38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05200" y="3075057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b="1" dirty="0">
                <a:solidFill>
                  <a:schemeClr val="bg1"/>
                </a:solidFill>
              </a:rPr>
              <a:t>u</a:t>
            </a:r>
            <a:r>
              <a:rPr lang="es-PE" sz="4000" b="1" dirty="0" smtClean="0">
                <a:solidFill>
                  <a:schemeClr val="bg1"/>
                </a:solidFill>
              </a:rPr>
              <a:t>continental</a:t>
            </a:r>
            <a:r>
              <a:rPr lang="es-PE" sz="3600" dirty="0" smtClean="0">
                <a:solidFill>
                  <a:schemeClr val="bg1"/>
                </a:solidFill>
              </a:rPr>
              <a:t>.edu.pe</a:t>
            </a:r>
            <a:endParaRPr lang="es-P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sz="4000" dirty="0" smtClean="0"/>
              <a:t>¿Qué aprendimos la sesión anterior?</a:t>
            </a:r>
            <a:endParaRPr lang="es-PE" sz="4000" dirty="0"/>
          </a:p>
        </p:txBody>
      </p:sp>
      <p:pic>
        <p:nvPicPr>
          <p:cNvPr id="1026" name="Picture 2" descr="Resultado de imagen para aprendiza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7" y="1993178"/>
            <a:ext cx="4265766" cy="29921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Responda las siguientes preguntas:</a:t>
            </a:r>
            <a:endParaRPr lang="es-PE" sz="2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s-PE" dirty="0" smtClean="0"/>
              <a:t>¿Qué características tiene una función?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¿Una función puede retornar dos valores a la vez?</a:t>
            </a:r>
          </a:p>
          <a:p>
            <a:pPr algn="just">
              <a:lnSpc>
                <a:spcPct val="120000"/>
              </a:lnSpc>
            </a:pPr>
            <a:r>
              <a:rPr lang="es-PE" dirty="0" smtClean="0"/>
              <a:t>¿Un programa se puede programar  con función o procedimiento?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s-PE" sz="2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es-PE" sz="2200" dirty="0"/>
              <a:t>	</a:t>
            </a:r>
          </a:p>
          <a:p>
            <a:pPr marL="457177" lvl="1" indent="0" algn="just">
              <a:lnSpc>
                <a:spcPct val="120000"/>
              </a:lnSpc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33796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4000" b="1" dirty="0" smtClean="0"/>
              <a:t>MÓDULOS PARA LA PROGRAMACIÓN </a:t>
            </a:r>
            <a:br>
              <a:rPr lang="es-PE" sz="4000" b="1" dirty="0" smtClean="0"/>
            </a:br>
            <a:r>
              <a:rPr lang="es-PE" sz="3200" dirty="0"/>
              <a:t/>
            </a:r>
            <a:br>
              <a:rPr lang="es-PE" sz="3200" dirty="0"/>
            </a:br>
            <a:r>
              <a:rPr lang="es-PE" sz="3200" b="1" dirty="0"/>
              <a:t>Creación de menú de opciones con módulos de programa </a:t>
            </a:r>
            <a:r>
              <a:rPr lang="es-PE" sz="3200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Fundamentos de Programación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09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3600" b="1" dirty="0"/>
              <a:t>Propósito</a:t>
            </a: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 smtClean="0"/>
              <a:t>Reconoce la importancia de la creación </a:t>
            </a:r>
            <a:r>
              <a:rPr lang="es-PE" dirty="0"/>
              <a:t>de </a:t>
            </a:r>
            <a:r>
              <a:rPr lang="es-PE" b="1" dirty="0">
                <a:solidFill>
                  <a:srgbClr val="FF0000"/>
                </a:solidFill>
              </a:rPr>
              <a:t>menú</a:t>
            </a:r>
            <a:r>
              <a:rPr lang="es-PE" dirty="0"/>
              <a:t> de opciones con módulos de programa 	 la programación con C++.</a:t>
            </a:r>
          </a:p>
          <a:p>
            <a:pPr marL="0" indent="0" algn="just">
              <a:buNone/>
            </a:pPr>
            <a:endParaRPr lang="es-PE" sz="2800" dirty="0"/>
          </a:p>
        </p:txBody>
      </p:sp>
      <p:pic>
        <p:nvPicPr>
          <p:cNvPr id="7" name="Picture 2" descr="http://www.hebroncci.org/en/images/stories/goal-comple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73"/>
          <a:stretch/>
        </p:blipFill>
        <p:spPr bwMode="auto">
          <a:xfrm>
            <a:off x="6099328" y="2842389"/>
            <a:ext cx="4755486" cy="375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Agenda del día</a:t>
            </a:r>
            <a:endParaRPr lang="es-PE" b="1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099808" y="2160369"/>
            <a:ext cx="7230801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gray">
          <a:xfrm>
            <a:off x="2326157" y="2178513"/>
            <a:ext cx="5537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Definición de menú de opciones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594331" y="2127051"/>
            <a:ext cx="584549" cy="638156"/>
            <a:chOff x="1416" y="2246"/>
            <a:chExt cx="266" cy="298"/>
          </a:xfrm>
        </p:grpSpPr>
        <p:sp>
          <p:nvSpPr>
            <p:cNvPr id="9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2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5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6" name="AutoShape 33"/>
          <p:cNvSpPr>
            <a:spLocks noChangeArrowheads="1"/>
          </p:cNvSpPr>
          <p:nvPr/>
        </p:nvSpPr>
        <p:spPr bwMode="gray">
          <a:xfrm>
            <a:off x="2092108" y="3063031"/>
            <a:ext cx="7238502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gray">
          <a:xfrm>
            <a:off x="2295290" y="3155666"/>
            <a:ext cx="70353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menú de opciones 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1594331" y="3063031"/>
            <a:ext cx="583925" cy="651308"/>
            <a:chOff x="1414" y="2726"/>
            <a:chExt cx="266" cy="298"/>
          </a:xfrm>
        </p:grpSpPr>
        <p:sp>
          <p:nvSpPr>
            <p:cNvPr id="19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20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2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5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3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Definición de menú de opciones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9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menú opciones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es-PE" dirty="0"/>
              <a:t>Un menú de opciones ofrece una selección para el usuario, que le permitan realizar más de una vez el conjunto de acciones, sin considerar un orden secuencial de realización, o simplemente finalizar el proceso (SALIR).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1609726"/>
            <a:ext cx="4276726" cy="236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69" y="4090987"/>
            <a:ext cx="281463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Ejemplo de menú de opciones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 smtClean="0">
                <a:solidFill>
                  <a:srgbClr val="FFFFFF"/>
                </a:solidFill>
              </a:rPr>
              <a:t>2</a:t>
            </a:r>
            <a:endParaRPr lang="es-PE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7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4269</TotalTime>
  <Words>175</Words>
  <Application>Microsoft Office PowerPoint</Application>
  <PresentationFormat>Panorámica</PresentationFormat>
  <Paragraphs>35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Office Theme</vt:lpstr>
      <vt:lpstr>FUNDAMENTOS DE PROGRAMACIÓN</vt:lpstr>
      <vt:lpstr>¿Qué aprendimos la sesión anterior?</vt:lpstr>
      <vt:lpstr>Responda las siguientes preguntas:</vt:lpstr>
      <vt:lpstr>MÓDULOS PARA LA PROGRAMACIÓN   Creación de menú de opciones con módulos de programa  </vt:lpstr>
      <vt:lpstr>Propósito</vt:lpstr>
      <vt:lpstr>Agenda del día</vt:lpstr>
      <vt:lpstr>Presentación de PowerPoint</vt:lpstr>
      <vt:lpstr>Definición de menú opciones</vt:lpstr>
      <vt:lpstr>Presentación de PowerPoint</vt:lpstr>
      <vt:lpstr>Ejemplo</vt:lpstr>
      <vt:lpstr>Presentación de PowerPoint</vt:lpstr>
      <vt:lpstr>Preguntas</vt:lpstr>
      <vt:lpstr>Reflexionemos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Lima Los Olivos, Aulas-UC</cp:lastModifiedBy>
  <cp:revision>791</cp:revision>
  <dcterms:created xsi:type="dcterms:W3CDTF">2016-05-26T15:40:57Z</dcterms:created>
  <dcterms:modified xsi:type="dcterms:W3CDTF">2019-11-08T15:20:06Z</dcterms:modified>
</cp:coreProperties>
</file>