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20c547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20c547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20c547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20c547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20c547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20c547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20c5471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20c547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20c547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20c547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517bf8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517bf8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37f2595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37f2595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DE MENÚS EN JAVA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-THAYLA ALBENGRIN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-JOSUE ARAUCO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-DIEGO HUANCA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3271300"/>
            <a:ext cx="44862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¿PARA </a:t>
            </a:r>
            <a:r>
              <a:rPr lang="es">
                <a:solidFill>
                  <a:schemeClr val="dk1"/>
                </a:solidFill>
              </a:rPr>
              <a:t>QUÉ</a:t>
            </a:r>
            <a:r>
              <a:rPr lang="es">
                <a:solidFill>
                  <a:schemeClr val="dk1"/>
                </a:solidFill>
              </a:rPr>
              <a:t> SIRVE LA </a:t>
            </a:r>
            <a:r>
              <a:rPr lang="es">
                <a:solidFill>
                  <a:schemeClr val="dk1"/>
                </a:solidFill>
              </a:rPr>
              <a:t>APLICACIÓN</a:t>
            </a:r>
            <a:r>
              <a:rPr lang="es">
                <a:solidFill>
                  <a:schemeClr val="dk1"/>
                </a:solidFill>
              </a:rPr>
              <a:t> DE MENÚ?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 menú de opciones ofrece una selección para el usuario, que le permitan realizar más de una vez el conjunto de acciones, sin considerar un orden secuencial de realización, o simplemente finalizar el proceso (SALIR).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75649" l="2562" r="32896" t="12786"/>
          <a:stretch/>
        </p:blipFill>
        <p:spPr>
          <a:xfrm>
            <a:off x="647475" y="3076425"/>
            <a:ext cx="2989350" cy="4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7744" y="2916812"/>
            <a:ext cx="2814637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PROYECTO 1 (Calcular el MCD y MCM de 2 números.)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2726" l="24452" r="25013" t="28704"/>
          <a:stretch/>
        </p:blipFill>
        <p:spPr>
          <a:xfrm>
            <a:off x="4855175" y="1360825"/>
            <a:ext cx="3725024" cy="187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96050" y="1600500"/>
            <a:ext cx="450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IDENTIFICACIÓN DE SERVICIOS</a:t>
            </a:r>
            <a:endParaRPr b="1" sz="2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05350" y="3704425"/>
            <a:ext cx="3874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INTERFAZ DEL USUARIO</a:t>
            </a:r>
            <a:endParaRPr b="1" sz="24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470" y="2842625"/>
            <a:ext cx="3371804" cy="20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PROYECTO 2 (Calcular la factorial de un número entero)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1579375"/>
            <a:ext cx="3978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IDENTIFICACIÓN DE SERVICIOS</a:t>
            </a:r>
            <a:r>
              <a:rPr b="1" lang="e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995225" y="3285850"/>
            <a:ext cx="3978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INTERFAZ DEL USUARIO</a:t>
            </a:r>
            <a:endParaRPr b="1" sz="24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31648" l="24755" r="22188" t="37523"/>
          <a:stretch/>
        </p:blipFill>
        <p:spPr>
          <a:xfrm>
            <a:off x="4572000" y="1311425"/>
            <a:ext cx="4424949" cy="144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13" y="2571750"/>
            <a:ext cx="3734272" cy="23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PROYECTO 3 (Encontrar la solución a la siguiente ecuación: ax2+bx+c = 0)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15175" y="1429575"/>
            <a:ext cx="4156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IDENTIFICACIÓN</a:t>
            </a:r>
            <a:r>
              <a:rPr b="1" lang="e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DE SERVICIOS</a:t>
            </a:r>
            <a:r>
              <a:rPr b="1" lang="e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571975" y="3366875"/>
            <a:ext cx="4052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INTERFAZ DEL USUARIO</a:t>
            </a:r>
            <a:endParaRPr b="1" sz="24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24" y="2364200"/>
            <a:ext cx="3016138" cy="252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32020" l="17522" r="22323" t="33667"/>
          <a:stretch/>
        </p:blipFill>
        <p:spPr>
          <a:xfrm>
            <a:off x="4675900" y="1402775"/>
            <a:ext cx="3645092" cy="1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PROYECTO 4 (Averiguar si un número "N" es primo o no.)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15200" y="1607950"/>
            <a:ext cx="4156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IDENTIFICACIÓN DE SERVICIOS </a:t>
            </a:r>
            <a:endParaRPr b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759025" y="3508938"/>
            <a:ext cx="4156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INTERFAZ DEL USUARIO</a:t>
            </a:r>
            <a:endParaRPr b="1" sz="24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26" y="2628900"/>
            <a:ext cx="3792075" cy="2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26258" l="13736" r="18328" t="41398"/>
          <a:stretch/>
        </p:blipFill>
        <p:spPr>
          <a:xfrm>
            <a:off x="4800600" y="1607950"/>
            <a:ext cx="3600926" cy="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OPCIONES DE MENÚ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63747" l="0" r="74698" t="0"/>
          <a:stretch/>
        </p:blipFill>
        <p:spPr>
          <a:xfrm>
            <a:off x="697150" y="1500886"/>
            <a:ext cx="3053975" cy="2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700" y="3164312"/>
            <a:ext cx="2451589" cy="15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368" y="935343"/>
            <a:ext cx="2315075" cy="15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5450" y="935350"/>
            <a:ext cx="2500234" cy="15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125" y="2902750"/>
            <a:ext cx="2243576" cy="2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6000">
                <a:solidFill>
                  <a:schemeClr val="dk1"/>
                </a:solidFill>
              </a:rPr>
              <a:t>GRACIAS:)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