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367" r:id="rId3"/>
    <p:sldId id="475" r:id="rId4"/>
    <p:sldId id="458" r:id="rId5"/>
    <p:sldId id="644" r:id="rId6"/>
    <p:sldId id="690" r:id="rId7"/>
    <p:sldId id="713" r:id="rId8"/>
    <p:sldId id="711" r:id="rId9"/>
    <p:sldId id="712" r:id="rId10"/>
    <p:sldId id="608" r:id="rId11"/>
    <p:sldId id="610" r:id="rId12"/>
    <p:sldId id="708" r:id="rId13"/>
  </p:sldIdLst>
  <p:sldSz cx="12192000" cy="6858000"/>
  <p:notesSz cx="6858000" cy="9144000"/>
  <p:custDataLst>
    <p:tags r:id="rId15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1745"/>
  </p:normalViewPr>
  <p:slideViewPr>
    <p:cSldViewPr snapToGrid="0" snapToObjects="1">
      <p:cViewPr varScale="1">
        <p:scale>
          <a:sx n="44" d="100"/>
          <a:sy n="44" d="100"/>
        </p:scale>
        <p:origin x="58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84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13/10/2019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FUNDAMENTOS DE PROGRAMACIÓN</a:t>
            </a: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Preguntas</a:t>
            </a:r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Reflexionemos</a:t>
            </a:r>
          </a:p>
        </p:txBody>
      </p:sp>
      <p:pic>
        <p:nvPicPr>
          <p:cNvPr id="1028" name="Picture 4" descr="Resultado de imagen para reflexion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88" y="1868692"/>
            <a:ext cx="5891264" cy="38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05200" y="30750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</a:rPr>
              <a:t>ucontinental</a:t>
            </a:r>
            <a:r>
              <a:rPr lang="es-PE" sz="3600" dirty="0">
                <a:solidFill>
                  <a:schemeClr val="bg1"/>
                </a:solidFill>
              </a:rPr>
              <a:t>.edu.pe</a:t>
            </a:r>
          </a:p>
        </p:txBody>
      </p:sp>
    </p:spTree>
    <p:extLst>
      <p:ext uri="{BB962C8B-B14F-4D97-AF65-F5344CB8AC3E}">
        <p14:creationId xmlns:p14="http://schemas.microsoft.com/office/powerpoint/2010/main" val="2125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sz="4000" dirty="0"/>
              <a:t>¿Qué aprendimos la sesión anterior?</a:t>
            </a:r>
          </a:p>
        </p:txBody>
      </p:sp>
      <p:pic>
        <p:nvPicPr>
          <p:cNvPr id="1026" name="Picture 2" descr="Resultado de imagen para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7" y="1993178"/>
            <a:ext cx="4265766" cy="299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/>
              <a:t>MÓDULOS PARA LA PROGRAMACIÓN </a:t>
            </a:r>
            <a:br>
              <a:rPr lang="es-PE" sz="5400" b="1"/>
            </a:br>
            <a:r>
              <a:rPr lang="es-PE" sz="4800" b="1"/>
              <a:t>Funciones</a:t>
            </a:r>
            <a:endParaRPr lang="es-PE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09</a:t>
            </a: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/>
              <a:t>Realiza programas empleando funciones con C++.</a:t>
            </a:r>
          </a:p>
          <a:p>
            <a:pPr marL="0" indent="0" algn="just">
              <a:buNone/>
            </a:pPr>
            <a:endParaRPr lang="es-PE" sz="2800" dirty="0"/>
          </a:p>
        </p:txBody>
      </p:sp>
      <p:pic>
        <p:nvPicPr>
          <p:cNvPr id="7" name="Picture 2" descr="http://www.hebroncci.org/en/images/stories/goal-comple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 bwMode="auto">
          <a:xfrm>
            <a:off x="6099328" y="2842389"/>
            <a:ext cx="4755486" cy="3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Agenda del día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893372" y="1803333"/>
            <a:ext cx="9709683" cy="638156"/>
            <a:chOff x="1091667" y="1947405"/>
            <a:chExt cx="9709683" cy="638156"/>
          </a:xfrm>
        </p:grpSpPr>
        <p:sp>
          <p:nvSpPr>
            <p:cNvPr id="5" name="AutoShape 23"/>
            <p:cNvSpPr>
              <a:spLocks noChangeArrowheads="1"/>
            </p:cNvSpPr>
            <p:nvPr/>
          </p:nvSpPr>
          <p:spPr bwMode="gray">
            <a:xfrm>
              <a:off x="1597144" y="1980723"/>
              <a:ext cx="9204206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gray">
            <a:xfrm>
              <a:off x="1823493" y="1998867"/>
              <a:ext cx="8779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función</a:t>
              </a: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091667" y="1947405"/>
              <a:ext cx="584549" cy="638156"/>
              <a:chOff x="1416" y="2246"/>
              <a:chExt cx="266" cy="298"/>
            </a:xfrm>
          </p:grpSpPr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12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5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 Box 76"/>
              <p:cNvSpPr txBox="1">
                <a:spLocks noChangeArrowheads="1"/>
              </p:cNvSpPr>
              <p:nvPr/>
            </p:nvSpPr>
            <p:spPr bwMode="gray">
              <a:xfrm>
                <a:off x="1465" y="2268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55" name="54 Grupo"/>
          <p:cNvGrpSpPr/>
          <p:nvPr/>
        </p:nvGrpSpPr>
        <p:grpSpPr>
          <a:xfrm>
            <a:off x="893372" y="2739313"/>
            <a:ext cx="10206095" cy="651308"/>
            <a:chOff x="1091667" y="2957977"/>
            <a:chExt cx="10206095" cy="651308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589443" y="2957977"/>
              <a:ext cx="9211907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gray">
            <a:xfrm>
              <a:off x="1792626" y="3050612"/>
              <a:ext cx="95051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Desarrollo de la Guía Práctica N° 9</a:t>
              </a: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1091667" y="2957977"/>
              <a:ext cx="583925" cy="651308"/>
              <a:chOff x="1414" y="2726"/>
              <a:chExt cx="266" cy="298"/>
            </a:xfrm>
          </p:grpSpPr>
          <p:sp>
            <p:nvSpPr>
              <p:cNvPr id="1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 Box 84"/>
              <p:cNvSpPr txBox="1">
                <a:spLocks noChangeArrowheads="1"/>
              </p:cNvSpPr>
              <p:nvPr/>
            </p:nvSpPr>
            <p:spPr bwMode="gray">
              <a:xfrm>
                <a:off x="1460" y="2750"/>
                <a:ext cx="15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32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función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2505084" y="383386"/>
            <a:ext cx="8143875" cy="2857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err="1"/>
              <a:t>Función</a:t>
            </a:r>
            <a:r>
              <a:rPr lang="en-US" sz="3600" dirty="0"/>
              <a:t>: </a:t>
            </a:r>
            <a:r>
              <a:rPr lang="en-US" sz="3600" dirty="0" err="1"/>
              <a:t>devuelve</a:t>
            </a:r>
            <a:r>
              <a:rPr lang="en-US" sz="3600" dirty="0"/>
              <a:t> un valor.</a:t>
            </a:r>
            <a:endParaRPr lang="es-PE" sz="3600" dirty="0"/>
          </a:p>
        </p:txBody>
      </p:sp>
      <p:sp>
        <p:nvSpPr>
          <p:cNvPr id="37" name="101 Arco"/>
          <p:cNvSpPr/>
          <p:nvPr/>
        </p:nvSpPr>
        <p:spPr>
          <a:xfrm flipV="1">
            <a:off x="3275102" y="1443253"/>
            <a:ext cx="3941038" cy="3973445"/>
          </a:xfrm>
          <a:prstGeom prst="arc">
            <a:avLst>
              <a:gd name="adj1" fmla="val 15540445"/>
              <a:gd name="adj2" fmla="val 735152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1 Arco"/>
          <p:cNvSpPr/>
          <p:nvPr/>
        </p:nvSpPr>
        <p:spPr>
          <a:xfrm rot="16033384" flipV="1">
            <a:off x="3988081" y="3450319"/>
            <a:ext cx="1387944" cy="2343630"/>
          </a:xfrm>
          <a:prstGeom prst="arc">
            <a:avLst>
              <a:gd name="adj1" fmla="val 11404843"/>
              <a:gd name="adj2" fmla="val 91125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>
          <a:xfrm>
            <a:off x="2906293" y="1022059"/>
            <a:ext cx="4248472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</a:t>
            </a:r>
            <a:r>
              <a:rPr kumimoji="0" lang="es-PE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include</a:t>
            </a: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PE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iostream</a:t>
            </a: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sumar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PE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a,b,c</a:t>
            </a: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&lt;&lt;"Ingrese valor de a: ";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&gt;&gt;a;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&lt;&lt;"Ingrese valor de b: ";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&gt;&gt;b;</a:t>
            </a: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 = a + b;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c;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sum;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&lt;&lt;"Valor de la suma de a y b:  “;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&lt;&lt;sum;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60 Rectángulo"/>
          <p:cNvSpPr/>
          <p:nvPr/>
        </p:nvSpPr>
        <p:spPr>
          <a:xfrm>
            <a:off x="3375368" y="4914460"/>
            <a:ext cx="928694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" name="61 Rectángulo"/>
          <p:cNvSpPr/>
          <p:nvPr/>
        </p:nvSpPr>
        <p:spPr>
          <a:xfrm>
            <a:off x="9168336" y="5057336"/>
            <a:ext cx="785818" cy="428628"/>
          </a:xfrm>
          <a:prstGeom prst="rect">
            <a:avLst/>
          </a:prstGeom>
          <a:solidFill>
            <a:srgbClr val="FFFF00">
              <a:alpha val="42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2" name="62 CuadroTexto"/>
          <p:cNvSpPr txBox="1"/>
          <p:nvPr/>
        </p:nvSpPr>
        <p:spPr>
          <a:xfrm>
            <a:off x="9096898" y="472791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sum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63 Rectángulo"/>
          <p:cNvSpPr/>
          <p:nvPr/>
        </p:nvSpPr>
        <p:spPr>
          <a:xfrm>
            <a:off x="3919358" y="5239254"/>
            <a:ext cx="848510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64 Rectángulo"/>
          <p:cNvSpPr/>
          <p:nvPr/>
        </p:nvSpPr>
        <p:spPr>
          <a:xfrm>
            <a:off x="2912000" y="1613322"/>
            <a:ext cx="1178727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65 Rectángulo"/>
          <p:cNvSpPr/>
          <p:nvPr/>
        </p:nvSpPr>
        <p:spPr>
          <a:xfrm>
            <a:off x="3375368" y="1947238"/>
            <a:ext cx="1044056" cy="216098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6" name="66 Rectángulo"/>
          <p:cNvSpPr/>
          <p:nvPr/>
        </p:nvSpPr>
        <p:spPr>
          <a:xfrm>
            <a:off x="8695439" y="1886933"/>
            <a:ext cx="714380" cy="428628"/>
          </a:xfrm>
          <a:prstGeom prst="rect">
            <a:avLst/>
          </a:prstGeom>
          <a:solidFill>
            <a:srgbClr val="FF9999">
              <a:alpha val="2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" name="67 CuadroTexto"/>
          <p:cNvSpPr txBox="1"/>
          <p:nvPr/>
        </p:nvSpPr>
        <p:spPr>
          <a:xfrm>
            <a:off x="8695439" y="14583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68 Rectángulo"/>
          <p:cNvSpPr/>
          <p:nvPr/>
        </p:nvSpPr>
        <p:spPr>
          <a:xfrm>
            <a:off x="9695571" y="1886934"/>
            <a:ext cx="714380" cy="428628"/>
          </a:xfrm>
          <a:prstGeom prst="rect">
            <a:avLst/>
          </a:prstGeom>
          <a:solidFill>
            <a:srgbClr val="FF9999">
              <a:alpha val="2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69 CuadroTexto"/>
          <p:cNvSpPr txBox="1"/>
          <p:nvPr/>
        </p:nvSpPr>
        <p:spPr>
          <a:xfrm>
            <a:off x="9695571" y="145830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70 Rectángulo"/>
          <p:cNvSpPr/>
          <p:nvPr/>
        </p:nvSpPr>
        <p:spPr>
          <a:xfrm>
            <a:off x="9272073" y="2857967"/>
            <a:ext cx="700515" cy="428628"/>
          </a:xfrm>
          <a:prstGeom prst="rect">
            <a:avLst/>
          </a:prstGeom>
          <a:solidFill>
            <a:srgbClr val="FF9999">
              <a:alpha val="2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71 CuadroTexto"/>
          <p:cNvSpPr txBox="1"/>
          <p:nvPr/>
        </p:nvSpPr>
        <p:spPr>
          <a:xfrm>
            <a:off x="9272073" y="24293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72 Rectángulo"/>
          <p:cNvSpPr/>
          <p:nvPr/>
        </p:nvSpPr>
        <p:spPr>
          <a:xfrm>
            <a:off x="3370855" y="2529300"/>
            <a:ext cx="900667" cy="236159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3" name="73 CuadroTexto"/>
          <p:cNvSpPr txBox="1"/>
          <p:nvPr/>
        </p:nvSpPr>
        <p:spPr>
          <a:xfrm>
            <a:off x="8909753" y="195837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5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4" name="74 CuadroTexto"/>
          <p:cNvSpPr txBox="1"/>
          <p:nvPr/>
        </p:nvSpPr>
        <p:spPr>
          <a:xfrm>
            <a:off x="9909885" y="195837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3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5" name="75 CuadroTexto"/>
          <p:cNvSpPr txBox="1"/>
          <p:nvPr/>
        </p:nvSpPr>
        <p:spPr>
          <a:xfrm>
            <a:off x="9451640" y="2887615"/>
            <a:ext cx="31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6" name="102 Rectángulo"/>
          <p:cNvSpPr/>
          <p:nvPr/>
        </p:nvSpPr>
        <p:spPr>
          <a:xfrm>
            <a:off x="3367817" y="3077807"/>
            <a:ext cx="919984" cy="21107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7" name="103 Rectángulo"/>
          <p:cNvSpPr/>
          <p:nvPr/>
        </p:nvSpPr>
        <p:spPr>
          <a:xfrm>
            <a:off x="3382658" y="3401884"/>
            <a:ext cx="1021563" cy="230080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104 Rectángulo"/>
          <p:cNvSpPr/>
          <p:nvPr/>
        </p:nvSpPr>
        <p:spPr>
          <a:xfrm>
            <a:off x="3352799" y="3819520"/>
            <a:ext cx="1087892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105 Rectángulo"/>
          <p:cNvSpPr/>
          <p:nvPr/>
        </p:nvSpPr>
        <p:spPr>
          <a:xfrm>
            <a:off x="3364735" y="5242877"/>
            <a:ext cx="428628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0" name="106 CuadroTexto"/>
          <p:cNvSpPr txBox="1"/>
          <p:nvPr/>
        </p:nvSpPr>
        <p:spPr>
          <a:xfrm>
            <a:off x="9382650" y="51287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61" name="107 Rectángulo"/>
          <p:cNvSpPr/>
          <p:nvPr/>
        </p:nvSpPr>
        <p:spPr>
          <a:xfrm>
            <a:off x="3382658" y="5804510"/>
            <a:ext cx="1313202" cy="202786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2" name="108 Rectángulo"/>
          <p:cNvSpPr/>
          <p:nvPr/>
        </p:nvSpPr>
        <p:spPr>
          <a:xfrm>
            <a:off x="9088348" y="5590196"/>
            <a:ext cx="928694" cy="42862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lang="es-PE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3" name="109 Rectángulo"/>
          <p:cNvSpPr/>
          <p:nvPr/>
        </p:nvSpPr>
        <p:spPr>
          <a:xfrm>
            <a:off x="3370855" y="6155675"/>
            <a:ext cx="916946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4" name="110 CuadroTexto"/>
          <p:cNvSpPr txBox="1"/>
          <p:nvPr/>
        </p:nvSpPr>
        <p:spPr>
          <a:xfrm>
            <a:off x="4525877" y="3614335"/>
            <a:ext cx="31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5" name="Abrir corchete 64"/>
          <p:cNvSpPr/>
          <p:nvPr/>
        </p:nvSpPr>
        <p:spPr>
          <a:xfrm>
            <a:off x="2613593" y="4489066"/>
            <a:ext cx="419104" cy="2132798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Abrir corchete 65"/>
          <p:cNvSpPr/>
          <p:nvPr/>
        </p:nvSpPr>
        <p:spPr>
          <a:xfrm>
            <a:off x="2625042" y="1538786"/>
            <a:ext cx="418445" cy="2862392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Abrir corchete 66"/>
          <p:cNvSpPr/>
          <p:nvPr/>
        </p:nvSpPr>
        <p:spPr>
          <a:xfrm>
            <a:off x="2635695" y="1063512"/>
            <a:ext cx="418445" cy="39479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9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4.81481E-6 L 0.10469 0.0537 C 0.12409 0.06504 0.13555 0.08217 0.13555 0.10023 C 0.13555 0.12037 0.12409 0.13657 0.10469 0.14791 L 0.01875 0.20277 " pathEditMode="relative" rAng="0" ptsTypes="AAAAA">
                                      <p:cBhvr>
                                        <p:cTn id="1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013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4" grpId="1"/>
      <p:bldP spid="64" grpId="2"/>
      <p:bldP spid="64" grpId="3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Desarrollo de la Guía Práctica N° 9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881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Desarrollo de la Guía Practica N° 9</a:t>
            </a:r>
          </a:p>
        </p:txBody>
      </p:sp>
      <p:pic>
        <p:nvPicPr>
          <p:cNvPr id="4" name="Picture 2" descr="Resultado de imagen para adolescente pensando">
            <a:extLst>
              <a:ext uri="{FF2B5EF4-FFF2-40B4-BE49-F238E27FC236}">
                <a16:creationId xmlns:a16="http://schemas.microsoft.com/office/drawing/2014/main" id="{A78D515E-675D-424E-8E8A-9C1341D23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0"/>
          <a:stretch/>
        </p:blipFill>
        <p:spPr bwMode="auto">
          <a:xfrm>
            <a:off x="4236193" y="1999236"/>
            <a:ext cx="4298190" cy="277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22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</TotalTime>
  <Words>108</Words>
  <Application>Microsoft Office PowerPoint</Application>
  <PresentationFormat>Panorámica</PresentationFormat>
  <Paragraphs>65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Office Theme</vt:lpstr>
      <vt:lpstr>FUNDAMENTOS DE PROGRAMACIÓN</vt:lpstr>
      <vt:lpstr>¿Qué aprendimos la sesión anterior?</vt:lpstr>
      <vt:lpstr>MÓDULOS PARA LA PROGRAMACIÓN  Funciones</vt:lpstr>
      <vt:lpstr>Propósito</vt:lpstr>
      <vt:lpstr>Agenda del día</vt:lpstr>
      <vt:lpstr>Presentación de PowerPoint</vt:lpstr>
      <vt:lpstr>Función: devuelve un valor.</vt:lpstr>
      <vt:lpstr>Presentación de PowerPoint</vt:lpstr>
      <vt:lpstr>Desarrollo de la Guía Practica N° 9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kaelhuarcaya@gmail.com</cp:lastModifiedBy>
  <cp:revision>789</cp:revision>
  <dcterms:created xsi:type="dcterms:W3CDTF">2016-05-26T15:40:57Z</dcterms:created>
  <dcterms:modified xsi:type="dcterms:W3CDTF">2019-10-14T02:17:17Z</dcterms:modified>
</cp:coreProperties>
</file>