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323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201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2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607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928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93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168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371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70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390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61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5D6C-7C32-4314-834D-C459F6DE6947}" type="datetimeFigureOut">
              <a:rPr lang="es-PE" smtClean="0"/>
              <a:t>6/09/2019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D203-0984-4B55-A89E-CCFA7779ED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2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31779" y="1954924"/>
            <a:ext cx="4487918" cy="250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areaTriangulo</a:t>
            </a:r>
            <a:endParaRPr lang="es-PE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2364828" y="2837793"/>
            <a:ext cx="966951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2364828" y="3673366"/>
            <a:ext cx="966951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742542" y="265312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base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1631870" y="3488700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altura</a:t>
            </a:r>
            <a:endParaRPr lang="es-PE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7819697" y="3205655"/>
            <a:ext cx="966951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786648" y="3020989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area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73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7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Lima Los Olivos, Aulas-UC</dc:creator>
  <cp:lastModifiedBy>Lima Los Olivos, Aulas-UC</cp:lastModifiedBy>
  <cp:revision>3</cp:revision>
  <dcterms:created xsi:type="dcterms:W3CDTF">2019-09-06T14:56:58Z</dcterms:created>
  <dcterms:modified xsi:type="dcterms:W3CDTF">2019-09-06T16:48:31Z</dcterms:modified>
</cp:coreProperties>
</file>