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41F1-CF87-4198-B8A3-D20F97D0A527}" type="datetimeFigureOut">
              <a:rPr lang="es-PE" smtClean="0"/>
              <a:t>11/10/2019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BC65-095D-4575-9DC2-0196B64475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093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41F1-CF87-4198-B8A3-D20F97D0A527}" type="datetimeFigureOut">
              <a:rPr lang="es-PE" smtClean="0"/>
              <a:t>11/10/2019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BC65-095D-4575-9DC2-0196B64475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946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41F1-CF87-4198-B8A3-D20F97D0A527}" type="datetimeFigureOut">
              <a:rPr lang="es-PE" smtClean="0"/>
              <a:t>11/10/2019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BC65-095D-4575-9DC2-0196B64475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888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41F1-CF87-4198-B8A3-D20F97D0A527}" type="datetimeFigureOut">
              <a:rPr lang="es-PE" smtClean="0"/>
              <a:t>11/10/2019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BC65-095D-4575-9DC2-0196B644755A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1878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41F1-CF87-4198-B8A3-D20F97D0A527}" type="datetimeFigureOut">
              <a:rPr lang="es-PE" smtClean="0"/>
              <a:t>11/10/2019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BC65-095D-4575-9DC2-0196B64475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6683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41F1-CF87-4198-B8A3-D20F97D0A527}" type="datetimeFigureOut">
              <a:rPr lang="es-PE" smtClean="0"/>
              <a:t>11/10/2019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BC65-095D-4575-9DC2-0196B64475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5202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41F1-CF87-4198-B8A3-D20F97D0A527}" type="datetimeFigureOut">
              <a:rPr lang="es-PE" smtClean="0"/>
              <a:t>11/10/2019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BC65-095D-4575-9DC2-0196B64475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4624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41F1-CF87-4198-B8A3-D20F97D0A527}" type="datetimeFigureOut">
              <a:rPr lang="es-PE" smtClean="0"/>
              <a:t>11/10/2019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BC65-095D-4575-9DC2-0196B64475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2078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41F1-CF87-4198-B8A3-D20F97D0A527}" type="datetimeFigureOut">
              <a:rPr lang="es-PE" smtClean="0"/>
              <a:t>11/10/2019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BC65-095D-4575-9DC2-0196B64475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932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41F1-CF87-4198-B8A3-D20F97D0A527}" type="datetimeFigureOut">
              <a:rPr lang="es-PE" smtClean="0"/>
              <a:t>11/10/2019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BC65-095D-4575-9DC2-0196B64475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964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41F1-CF87-4198-B8A3-D20F97D0A527}" type="datetimeFigureOut">
              <a:rPr lang="es-PE" smtClean="0"/>
              <a:t>11/10/2019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BC65-095D-4575-9DC2-0196B64475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136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41F1-CF87-4198-B8A3-D20F97D0A527}" type="datetimeFigureOut">
              <a:rPr lang="es-PE" smtClean="0"/>
              <a:t>11/10/2019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BC65-095D-4575-9DC2-0196B64475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500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41F1-CF87-4198-B8A3-D20F97D0A527}" type="datetimeFigureOut">
              <a:rPr lang="es-PE" smtClean="0"/>
              <a:t>11/10/2019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BC65-095D-4575-9DC2-0196B64475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530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41F1-CF87-4198-B8A3-D20F97D0A527}" type="datetimeFigureOut">
              <a:rPr lang="es-PE" smtClean="0"/>
              <a:t>11/10/2019</a:t>
            </a:fld>
            <a:endParaRPr lang="es-P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BC65-095D-4575-9DC2-0196B64475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963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41F1-CF87-4198-B8A3-D20F97D0A527}" type="datetimeFigureOut">
              <a:rPr lang="es-PE" smtClean="0"/>
              <a:t>11/10/2019</a:t>
            </a:fld>
            <a:endParaRPr lang="es-P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BC65-095D-4575-9DC2-0196B64475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650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41F1-CF87-4198-B8A3-D20F97D0A527}" type="datetimeFigureOut">
              <a:rPr lang="es-PE" smtClean="0"/>
              <a:t>11/10/2019</a:t>
            </a:fld>
            <a:endParaRPr lang="es-P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BC65-095D-4575-9DC2-0196B64475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543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41F1-CF87-4198-B8A3-D20F97D0A527}" type="datetimeFigureOut">
              <a:rPr lang="es-PE" smtClean="0"/>
              <a:t>11/10/2019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BC65-095D-4575-9DC2-0196B64475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7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E8A41F1-CF87-4198-B8A3-D20F97D0A527}" type="datetimeFigureOut">
              <a:rPr lang="es-PE" smtClean="0"/>
              <a:t>11/10/2019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8BC65-095D-4575-9DC2-0196B64475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9663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pSp>
        <p:nvGrpSpPr>
          <p:cNvPr id="5" name="Group 138"/>
          <p:cNvGrpSpPr>
            <a:grpSpLocks/>
          </p:cNvGrpSpPr>
          <p:nvPr/>
        </p:nvGrpSpPr>
        <p:grpSpPr bwMode="auto">
          <a:xfrm>
            <a:off x="610169" y="228672"/>
            <a:ext cx="7376690" cy="6311265"/>
            <a:chOff x="673" y="-1763"/>
            <a:chExt cx="12593" cy="11112"/>
          </a:xfrm>
        </p:grpSpPr>
        <p:pic>
          <p:nvPicPr>
            <p:cNvPr id="6" name="Picture 14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" y="-1758"/>
              <a:ext cx="2760" cy="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139"/>
            <p:cNvSpPr txBox="1">
              <a:spLocks noChangeArrowheads="1"/>
            </p:cNvSpPr>
            <p:nvPr/>
          </p:nvSpPr>
          <p:spPr bwMode="auto">
            <a:xfrm>
              <a:off x="4475" y="-1763"/>
              <a:ext cx="8791" cy="11112"/>
            </a:xfrm>
            <a:prstGeom prst="rect">
              <a:avLst/>
            </a:prstGeom>
            <a:noFill/>
            <a:ln w="6096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PE" sz="17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s-PE" sz="1600" dirty="0" smtClean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rPr>
                <a:t>FACULTAD </a:t>
              </a:r>
              <a:r>
                <a:rPr lang="es-PE" sz="16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rPr>
                <a:t>DE INGENIERIA ESCUELA ACADÉMICA PROFESIONAL</a:t>
              </a:r>
              <a:endParaRPr lang="es-PE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1350645" marR="1591310" algn="ctr">
                <a:spcBef>
                  <a:spcPts val="20"/>
                </a:spcBef>
                <a:spcAft>
                  <a:spcPts val="0"/>
                </a:spcAft>
              </a:pPr>
              <a:r>
                <a:rPr lang="es-PE" sz="1600" i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rPr>
                <a:t>INGENIERIA INDUSTRIAL</a:t>
              </a:r>
              <a:endParaRPr lang="es-PE" sz="1100" i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>
                <a:spcBef>
                  <a:spcPts val="50"/>
                </a:spcBef>
                <a:spcAft>
                  <a:spcPts val="0"/>
                </a:spcAft>
              </a:pPr>
              <a:r>
                <a:rPr lang="es-PE" sz="1850" i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rPr>
                <a:t> </a:t>
              </a:r>
              <a:endParaRPr lang="es-PE" sz="1100" i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1350645" marR="1590675" algn="ctr">
                <a:spcAft>
                  <a:spcPts val="0"/>
                </a:spcAft>
              </a:pPr>
              <a:r>
                <a:rPr lang="es-PE" sz="16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rPr>
                <a:t>TEMA:</a:t>
              </a:r>
              <a:endParaRPr lang="es-PE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694690" marR="935990" indent="-1905" algn="ctr">
                <a:lnSpc>
                  <a:spcPct val="138000"/>
                </a:lnSpc>
                <a:spcBef>
                  <a:spcPts val="845"/>
                </a:spcBef>
                <a:spcAft>
                  <a:spcPts val="0"/>
                </a:spcAft>
              </a:pPr>
              <a:r>
                <a:rPr lang="es-PE" sz="1800" b="1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rPr>
                <a:t>CREACIÓN DE UNA APLICACIÓN PARA LA EMPRESA “SUPERMODA”</a:t>
              </a:r>
              <a:endParaRPr lang="es-PE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1349375" marR="1592580" algn="ctr">
                <a:spcBef>
                  <a:spcPts val="1320"/>
                </a:spcBef>
                <a:spcAft>
                  <a:spcPts val="0"/>
                </a:spcAft>
              </a:pPr>
              <a:r>
                <a:rPr lang="es-PE" sz="16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rPr>
                <a:t>ASIGNATURA</a:t>
              </a:r>
              <a:endParaRPr lang="es-PE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1347470" marR="1592580" algn="ctr">
                <a:spcBef>
                  <a:spcPts val="800"/>
                </a:spcBef>
                <a:spcAft>
                  <a:spcPts val="0"/>
                </a:spcAft>
              </a:pPr>
              <a:r>
                <a:rPr lang="es-PE" sz="16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rPr>
                <a:t>Fundamento de Programación</a:t>
              </a:r>
              <a:endParaRPr lang="es-PE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>
                <a:spcBef>
                  <a:spcPts val="55"/>
                </a:spcBef>
                <a:spcAft>
                  <a:spcPts val="0"/>
                </a:spcAft>
              </a:pPr>
              <a:r>
                <a:rPr lang="es-PE" sz="185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rPr>
                <a:t> </a:t>
              </a:r>
              <a:endParaRPr lang="es-PE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1350645" marR="1591310" algn="ctr">
                <a:spcAft>
                  <a:spcPts val="0"/>
                </a:spcAft>
              </a:pPr>
              <a:r>
                <a:rPr lang="es-PE" sz="16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rPr>
                <a:t>DOCENTE</a:t>
              </a:r>
              <a:endParaRPr lang="es-PE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1350645" marR="1592580" algn="ctr">
                <a:spcBef>
                  <a:spcPts val="835"/>
                </a:spcBef>
                <a:spcAft>
                  <a:spcPts val="0"/>
                </a:spcAft>
              </a:pPr>
              <a:r>
                <a:rPr lang="es-PE" sz="1600" b="1" dirty="0" smtClean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rPr>
                <a:t>Eric Gustavo Coronel Castillo</a:t>
              </a:r>
              <a:endParaRPr lang="es-PE" sz="11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>
                <a:spcBef>
                  <a:spcPts val="15"/>
                </a:spcBef>
                <a:spcAft>
                  <a:spcPts val="0"/>
                </a:spcAft>
              </a:pPr>
              <a:r>
                <a:rPr lang="es-PE" sz="1850" dirty="0" smtClean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rPr>
                <a:t> </a:t>
              </a:r>
              <a:endParaRPr lang="es-PE" sz="11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1350645" marR="1591945" algn="ctr">
                <a:spcAft>
                  <a:spcPts val="0"/>
                </a:spcAft>
              </a:pPr>
              <a:r>
                <a:rPr lang="es-PE" sz="1600" dirty="0" smtClean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rPr>
                <a:t>ESTUDIANTES</a:t>
              </a:r>
            </a:p>
            <a:p>
              <a:pPr marL="1350645" marR="1591945" algn="ctr">
                <a:spcAft>
                  <a:spcPts val="0"/>
                </a:spcAft>
              </a:pPr>
              <a:r>
                <a:rPr lang="es-ES" sz="1100" dirty="0" smtClean="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MENESES PACHECO ROMEL</a:t>
              </a:r>
            </a:p>
            <a:p>
              <a:pPr marL="1350645" marR="1591945" algn="ctr">
                <a:spcAft>
                  <a:spcPts val="0"/>
                </a:spcAft>
              </a:pPr>
              <a:r>
                <a:rPr lang="es-ES" sz="1100" dirty="0" smtClean="0">
                  <a:latin typeface="Arial" panose="020B0604020202020204" pitchFamily="34" charset="0"/>
                  <a:ea typeface="Arial" panose="020B0604020202020204" pitchFamily="34" charset="0"/>
                </a:rPr>
                <a:t>DAVILA FALCON ELIAS </a:t>
              </a:r>
              <a:endParaRPr lang="es-PE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1350645" marR="1591310" algn="ctr">
                <a:spcBef>
                  <a:spcPts val="1315"/>
                </a:spcBef>
                <a:spcAft>
                  <a:spcPts val="0"/>
                </a:spcAft>
              </a:pPr>
              <a:r>
                <a:rPr lang="es-PE" sz="16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rPr>
                <a:t>Perú, 2019</a:t>
              </a:r>
              <a:endParaRPr lang="es-PE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460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/>
            </a:r>
            <a:br>
              <a:rPr kumimoji="0" lang="es-PE" altLang="es-PE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kumimoji="0" lang="es-PE" alt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28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esquinas diagonales cortadas 1"/>
          <p:cNvSpPr/>
          <p:nvPr/>
        </p:nvSpPr>
        <p:spPr>
          <a:xfrm>
            <a:off x="3784282" y="1153795"/>
            <a:ext cx="4623435" cy="4550410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PE" sz="1400" b="1" i="1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PROYECTO 10</a:t>
            </a:r>
            <a:endParaRPr lang="es-PE" sz="1100">
              <a:solidFill>
                <a:schemeClr val="bg2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110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 padre con la intensión de motivar el estudio en su Hijo, le dice que será compensado según su promedio final del ciclo.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es-PE" sz="1100" b="1" i="1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 compensación es monetaria, según el siguiente cuadro:</a:t>
            </a:r>
            <a:endParaRPr lang="es-PE" sz="1100">
              <a:solidFill>
                <a:schemeClr val="bg2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1100" b="1" i="1" u="dotted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RANGO DE NOTA</a:t>
            </a:r>
            <a:r>
              <a:rPr lang="es-PE" sz="1100" b="1" i="1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/    </a:t>
            </a:r>
            <a:r>
              <a:rPr lang="es-PE" sz="1100" b="1" i="1" u="dotted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FACTOR A MULIPLICAR</a:t>
            </a:r>
            <a:endParaRPr lang="es-PE" sz="1100">
              <a:solidFill>
                <a:schemeClr val="bg2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110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-----------------------------------------------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110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0 - 5                                      50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110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6 - 12                                    80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110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13 - 17                                  120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110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18 - 20                                  150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110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-----------------------------------------------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1100" b="1" i="1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Por ejemplo:</a:t>
            </a:r>
            <a:r>
              <a:rPr lang="es-PE" sz="110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Si el promedio es: 13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110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 compensación es: 1,560.0</a:t>
            </a:r>
          </a:p>
        </p:txBody>
      </p:sp>
    </p:spTree>
    <p:extLst>
      <p:ext uri="{BB962C8B-B14F-4D97-AF65-F5344CB8AC3E}">
        <p14:creationId xmlns:p14="http://schemas.microsoft.com/office/powerpoint/2010/main" val="135796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2"/>
          <p:cNvSpPr>
            <a:spLocks noChangeArrowheads="1"/>
          </p:cNvSpPr>
          <p:nvPr/>
        </p:nvSpPr>
        <p:spPr bwMode="auto">
          <a:xfrm>
            <a:off x="4365625" y="2468672"/>
            <a:ext cx="2635250" cy="1508125"/>
          </a:xfrm>
          <a:prstGeom prst="rect">
            <a:avLst/>
          </a:prstGeom>
          <a:solidFill>
            <a:srgbClr val="FFFFFF"/>
          </a:solidFill>
          <a:ln w="12700">
            <a:solidFill>
              <a:srgbClr val="ED7D3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1" i="1" u="none" strike="noStrike" cap="none" normalizeH="0" baseline="0" smtClean="0">
                <a:ln>
                  <a:noFill/>
                </a:ln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CalcCompensación</a:t>
            </a:r>
            <a:endParaRPr kumimoji="0" lang="es-PE" alt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Flecha: a la derecha 3"/>
          <p:cNvSpPr/>
          <p:nvPr/>
        </p:nvSpPr>
        <p:spPr>
          <a:xfrm>
            <a:off x="2087880" y="9719310"/>
            <a:ext cx="604520" cy="30861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  <p:sp>
        <p:nvSpPr>
          <p:cNvPr id="34" name="Flecha: a la derecha 4"/>
          <p:cNvSpPr/>
          <p:nvPr/>
        </p:nvSpPr>
        <p:spPr>
          <a:xfrm>
            <a:off x="5504815" y="9411335"/>
            <a:ext cx="640715" cy="30861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  <p:sp>
        <p:nvSpPr>
          <p:cNvPr id="35" name="Flecha: a la derecha 5"/>
          <p:cNvSpPr/>
          <p:nvPr/>
        </p:nvSpPr>
        <p:spPr>
          <a:xfrm>
            <a:off x="2085340" y="9170035"/>
            <a:ext cx="604520" cy="30861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  <p:sp>
        <p:nvSpPr>
          <p:cNvPr id="30" name="Rectangle 43"/>
          <p:cNvSpPr>
            <a:spLocks noChangeArrowheads="1"/>
          </p:cNvSpPr>
          <p:nvPr/>
        </p:nvSpPr>
        <p:spPr bwMode="auto">
          <a:xfrm>
            <a:off x="3026979" y="81816"/>
            <a:ext cx="5223641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PE" altLang="es-PE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PASO 1:</a:t>
            </a:r>
            <a:endParaRPr kumimoji="0" lang="es-PE" altLang="es-PE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IDENTIFICAR SERVICIOS:</a:t>
            </a:r>
            <a:endParaRPr kumimoji="0" lang="es-PE" altLang="es-P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CALCULAR LA COMPENSACI</a:t>
            </a:r>
            <a:r>
              <a:rPr kumimoji="0" lang="es-PE" altLang="es-PE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Ó</a:t>
            </a:r>
            <a:r>
              <a:rPr kumimoji="0" lang="es-PE" altLang="es-PE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N </a:t>
            </a:r>
            <a:endParaRPr kumimoji="0" lang="es-PE" altLang="es-P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2:</a:t>
            </a:r>
            <a:endParaRPr kumimoji="0" lang="es-PE" altLang="es-P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DISE</a:t>
            </a:r>
            <a:r>
              <a:rPr kumimoji="0" lang="es-PE" altLang="es-PE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Ñ</a:t>
            </a:r>
            <a:r>
              <a:rPr kumimoji="0" lang="es-PE" altLang="es-PE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AR SERVICIOS:</a:t>
            </a:r>
            <a:endParaRPr kumimoji="0" lang="es-PE" altLang="es-P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es-PE" altLang="es-P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GENERAL:</a:t>
            </a:r>
            <a:endParaRPr kumimoji="0" lang="es-PE" altLang="es-P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45"/>
          <p:cNvSpPr>
            <a:spLocks noChangeArrowheads="1"/>
          </p:cNvSpPr>
          <p:nvPr/>
        </p:nvSpPr>
        <p:spPr bwMode="auto">
          <a:xfrm>
            <a:off x="4572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PE" alt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PE" alt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46"/>
          <p:cNvSpPr>
            <a:spLocks noChangeArrowheads="1"/>
          </p:cNvSpPr>
          <p:nvPr/>
        </p:nvSpPr>
        <p:spPr bwMode="auto">
          <a:xfrm>
            <a:off x="1552192" y="2930346"/>
            <a:ext cx="14294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FACTOR </a:t>
            </a:r>
            <a:endParaRPr kumimoji="0" lang="es-PE" altLang="es-PE" sz="105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47"/>
          <p:cNvSpPr>
            <a:spLocks noChangeArrowheads="1"/>
          </p:cNvSpPr>
          <p:nvPr/>
        </p:nvSpPr>
        <p:spPr bwMode="auto">
          <a:xfrm>
            <a:off x="8384901" y="2714901"/>
            <a:ext cx="241639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898525" algn="l"/>
                <a:tab pos="5400675" algn="r"/>
              </a:tabLst>
            </a:pPr>
            <a:endParaRPr kumimoji="0" lang="es-PE" altLang="es-PE" sz="2000" b="1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898525" algn="l"/>
                <a:tab pos="5400675" algn="r"/>
              </a:tabLst>
            </a:pPr>
            <a:r>
              <a:rPr kumimoji="0" lang="es-PE" altLang="es-PE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COMPENSACI</a:t>
            </a:r>
            <a:r>
              <a:rPr kumimoji="0" lang="es-PE" altLang="es-PE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Ó</a:t>
            </a:r>
            <a:r>
              <a:rPr kumimoji="0" lang="es-PE" altLang="es-PE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endParaRPr kumimoji="0" lang="es-PE" altLang="es-PE" sz="1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898525" algn="l"/>
                <a:tab pos="5400675" algn="r"/>
              </a:tabLst>
            </a:pPr>
            <a:r>
              <a:rPr kumimoji="0" lang="es-PE" altLang="es-PE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  NOTA</a:t>
            </a:r>
            <a:endParaRPr kumimoji="0" lang="es-PE" altLang="es-PE" sz="36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Flecha derecha 36"/>
          <p:cNvSpPr/>
          <p:nvPr/>
        </p:nvSpPr>
        <p:spPr>
          <a:xfrm>
            <a:off x="3026979" y="2930346"/>
            <a:ext cx="1187669" cy="426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Flecha derecha 40"/>
          <p:cNvSpPr/>
          <p:nvPr/>
        </p:nvSpPr>
        <p:spPr>
          <a:xfrm>
            <a:off x="7197232" y="3077994"/>
            <a:ext cx="1187669" cy="426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557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2" name="Imagen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928" y="1639262"/>
            <a:ext cx="5405438" cy="341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13"/>
          <p:cNvSpPr>
            <a:spLocks noChangeArrowheads="1"/>
          </p:cNvSpPr>
          <p:nvPr/>
        </p:nvSpPr>
        <p:spPr bwMode="auto">
          <a:xfrm>
            <a:off x="7042516" y="4362459"/>
            <a:ext cx="495300" cy="4095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endParaRPr kumimoji="0" lang="es-PE" altLang="es-PE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Elipse 14"/>
          <p:cNvSpPr>
            <a:spLocks noChangeArrowheads="1"/>
          </p:cNvSpPr>
          <p:nvPr/>
        </p:nvSpPr>
        <p:spPr bwMode="auto">
          <a:xfrm>
            <a:off x="6137641" y="4371984"/>
            <a:ext cx="495300" cy="4095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05</a:t>
            </a:r>
            <a:endParaRPr kumimoji="0" lang="es-PE" altLang="es-PE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Elipse 15"/>
          <p:cNvSpPr>
            <a:spLocks noChangeArrowheads="1"/>
          </p:cNvSpPr>
          <p:nvPr/>
        </p:nvSpPr>
        <p:spPr bwMode="auto">
          <a:xfrm>
            <a:off x="7941041" y="4376746"/>
            <a:ext cx="495300" cy="4095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</a:t>
            </a:r>
            <a:endParaRPr kumimoji="0" lang="es-PE" altLang="es-PE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Elipse 16"/>
          <p:cNvSpPr>
            <a:spLocks noChangeArrowheads="1"/>
          </p:cNvSpPr>
          <p:nvPr/>
        </p:nvSpPr>
        <p:spPr bwMode="auto">
          <a:xfrm>
            <a:off x="8903066" y="4376746"/>
            <a:ext cx="495300" cy="409575"/>
          </a:xfrm>
          <a:prstGeom prst="ellipse">
            <a:avLst/>
          </a:prstGeom>
          <a:gradFill rotWithShape="1">
            <a:gsLst>
              <a:gs pos="0">
                <a:srgbClr val="FFC746"/>
              </a:gs>
              <a:gs pos="50000">
                <a:srgbClr val="FFC600"/>
              </a:gs>
              <a:gs pos="100000">
                <a:srgbClr val="E5B600"/>
              </a:gs>
            </a:gsLst>
            <a:lin ang="5400000"/>
          </a:gra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endParaRPr kumimoji="0" lang="es-PE" alt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Imagen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866" y="3432184"/>
            <a:ext cx="42576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ipse 21"/>
          <p:cNvSpPr>
            <a:spLocks noChangeArrowheads="1"/>
          </p:cNvSpPr>
          <p:nvPr/>
        </p:nvSpPr>
        <p:spPr bwMode="auto">
          <a:xfrm>
            <a:off x="5051791" y="4033846"/>
            <a:ext cx="495300" cy="4095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kumimoji="0" lang="es-PE" alt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uadro de texto 2"/>
          <p:cNvSpPr txBox="1">
            <a:spLocks noChangeArrowheads="1"/>
          </p:cNvSpPr>
          <p:nvPr/>
        </p:nvSpPr>
        <p:spPr bwMode="auto">
          <a:xfrm>
            <a:off x="5604241" y="3090871"/>
            <a:ext cx="600075" cy="342900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</a:t>
            </a:r>
            <a:endParaRPr kumimoji="0" lang="es-PE" alt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528166" y="3062296"/>
            <a:ext cx="600075" cy="342900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80</a:t>
            </a:r>
            <a:endParaRPr kumimoji="0" lang="es-PE" alt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7413991" y="3062296"/>
            <a:ext cx="600075" cy="342900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120</a:t>
            </a:r>
            <a:endParaRPr kumimoji="0" lang="es-PE" alt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299816" y="3062296"/>
            <a:ext cx="600075" cy="342900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150</a:t>
            </a:r>
            <a:endParaRPr kumimoji="0" lang="es-PE" alt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 flipH="1">
            <a:off x="5927463" y="2427296"/>
            <a:ext cx="1032503" cy="57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>
            <a:off x="6884894" y="2427296"/>
            <a:ext cx="189372" cy="59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7407641" y="2427296"/>
            <a:ext cx="359380" cy="59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7664816" y="2427296"/>
            <a:ext cx="909029" cy="617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brir corchete 18"/>
          <p:cNvSpPr/>
          <p:nvPr/>
        </p:nvSpPr>
        <p:spPr>
          <a:xfrm rot="16200000">
            <a:off x="7312391" y="2988286"/>
            <a:ext cx="238125" cy="376872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3873866" y="13477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4353721" y="593465"/>
            <a:ext cx="4348889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898525" algn="l"/>
                <a:tab pos="5400675" algn="r"/>
              </a:tabLst>
            </a:pPr>
            <a:endParaRPr kumimoji="0" lang="es-PE" altLang="es-PE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BankGothic Lt B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898525" algn="l"/>
                <a:tab pos="5400675" algn="r"/>
              </a:tabLst>
            </a:pPr>
            <a:r>
              <a:rPr kumimoji="0" lang="es-PE" altLang="es-PE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BankGothic Lt BT"/>
                <a:ea typeface="Calibri" panose="020F0502020204030204" pitchFamily="34" charset="0"/>
                <a:cs typeface="Arial" panose="020B0604020202020204" pitchFamily="34" charset="0"/>
              </a:rPr>
              <a:t>FACTOR PARA MULTIPLICAR</a:t>
            </a:r>
            <a:r>
              <a:rPr kumimoji="0" lang="es-PE" altLang="es-PE" sz="1100" b="1" i="0" u="none" strike="noStrike" cap="none" normalizeH="0" baseline="0" dirty="0" smtClean="0">
                <a:ln>
                  <a:noFill/>
                </a:ln>
                <a:solidFill>
                  <a:srgbClr val="833C0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endParaRPr kumimoji="0" lang="es-PE" altLang="es-PE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898525" algn="l"/>
                <a:tab pos="5400675" algn="r"/>
              </a:tabLst>
            </a:pPr>
            <a:endParaRPr kumimoji="0" lang="es-PE" altLang="es-P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2825440" y="4840525"/>
            <a:ext cx="9164402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62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62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62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62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62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62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62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62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62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62025" algn="l"/>
              </a:tabLst>
            </a:pPr>
            <a:endParaRPr kumimoji="0" lang="es-PE" altLang="es-PE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62025" algn="l"/>
              </a:tabLst>
            </a:pPr>
            <a:r>
              <a:rPr kumimoji="0" lang="es-PE" altLang="es-P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kumimoji="0" lang="es-PE" altLang="es-PE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62025" algn="l"/>
              </a:tabLst>
            </a:pPr>
            <a:r>
              <a:rPr kumimoji="0" lang="es-PE" altLang="es-P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NOTA</a:t>
            </a:r>
            <a:endParaRPr kumimoji="0" lang="es-PE" altLang="es-P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5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111</Words>
  <Application>Microsoft Office PowerPoint</Application>
  <PresentationFormat>Panorámica</PresentationFormat>
  <Paragraphs>57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Arial</vt:lpstr>
      <vt:lpstr>BankGothic Lt BT</vt:lpstr>
      <vt:lpstr>Calibri</vt:lpstr>
      <vt:lpstr>Century Gothic</vt:lpstr>
      <vt:lpstr>Times New Roman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Universidad Continental</dc:creator>
  <cp:lastModifiedBy>GUSTAVO</cp:lastModifiedBy>
  <cp:revision>2</cp:revision>
  <dcterms:created xsi:type="dcterms:W3CDTF">2019-10-11T13:59:15Z</dcterms:created>
  <dcterms:modified xsi:type="dcterms:W3CDTF">2019-10-12T01:03:25Z</dcterms:modified>
</cp:coreProperties>
</file>