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7" r:id="rId3"/>
    <p:sldId id="258" r:id="rId4"/>
    <p:sldId id="264" r:id="rId5"/>
    <p:sldId id="263" r:id="rId6"/>
    <p:sldId id="261" r:id="rId7"/>
    <p:sldId id="266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8ECD43-B3AD-4406-9F52-81E431973260}" type="datetimeFigureOut">
              <a:rPr lang="es-PE" smtClean="0"/>
              <a:t>20/10/2017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552D48C-84E1-4607-8273-84DEAFBE099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1733122" y="1462093"/>
            <a:ext cx="4644533" cy="1204306"/>
          </a:xfrm>
        </p:spPr>
        <p:txBody>
          <a:bodyPr/>
          <a:lstStyle/>
          <a:p>
            <a:r>
              <a:rPr lang="es-E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 UX</a:t>
            </a:r>
            <a:endParaRPr lang="es-PE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19140000">
            <a:off x="2617651" y="2354060"/>
            <a:ext cx="6511131" cy="3281586"/>
          </a:xfrm>
        </p:spPr>
        <p:txBody>
          <a:bodyPr>
            <a:normAutofit/>
          </a:bodyPr>
          <a:lstStyle/>
          <a:p>
            <a:r>
              <a:rPr lang="es-PE" b="1" dirty="0"/>
              <a:t>Profesor: ERIC GUSTAVO CORONEL CASTILLO</a:t>
            </a:r>
          </a:p>
          <a:p>
            <a:pPr algn="r"/>
            <a:r>
              <a:rPr lang="es-PE" b="1" dirty="0"/>
              <a:t>ALUMNOS:</a:t>
            </a:r>
          </a:p>
          <a:p>
            <a:pPr algn="r"/>
            <a:r>
              <a:rPr lang="es-PE" b="1" dirty="0"/>
              <a:t>MELINA VILCHEZ FLORES MELINA DEL ROSARIO</a:t>
            </a:r>
          </a:p>
          <a:p>
            <a:pPr algn="r"/>
            <a:r>
              <a:rPr lang="es-PE" b="1" dirty="0"/>
              <a:t>JAVIER BERROSPI ZALASAR</a:t>
            </a:r>
          </a:p>
          <a:p>
            <a:pPr algn="r"/>
            <a:r>
              <a:rPr lang="es-PE" b="1" dirty="0"/>
              <a:t>RICARDO CHOQUE SALVATIERRA</a:t>
            </a: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824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UARIO\Download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6480719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Libro: diseño de experiencia de usuario</a:t>
            </a:r>
            <a:b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autor: jeff gothelf</a:t>
            </a:r>
            <a:endParaRPr lang="es-PE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02610" y="1340769"/>
            <a:ext cx="7488832" cy="1080120"/>
          </a:xfrm>
        </p:spPr>
        <p:txBody>
          <a:bodyPr>
            <a:normAutofit/>
          </a:bodyPr>
          <a:lstStyle/>
          <a:p>
            <a:r>
              <a:rPr lang="es-ES" i="1" dirty="0" smtClean="0"/>
              <a:t>Como </a:t>
            </a:r>
            <a:r>
              <a:rPr lang="es-ES" i="1" dirty="0"/>
              <a:t>diseñar interfaces amigables para las personas y rentables para </a:t>
            </a:r>
            <a:r>
              <a:rPr lang="es-ES" i="1" dirty="0" smtClean="0"/>
              <a:t>las compañías,</a:t>
            </a:r>
            <a:endParaRPr lang="es-PE" dirty="0"/>
          </a:p>
        </p:txBody>
      </p:sp>
      <p:pic>
        <p:nvPicPr>
          <p:cNvPr id="3074" name="Picture 2" descr="C:\Users\USUARIO\Downloads\descarga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068106" cy="381642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UARIO\Downloads\descarga (1)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042079" cy="381642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692696"/>
            <a:ext cx="7520940" cy="548640"/>
          </a:xfrm>
        </p:spPr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LEAN UX?</a:t>
            </a:r>
            <a:endParaRPr lang="es-PE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026" y="1458519"/>
            <a:ext cx="4536504" cy="3579849"/>
          </a:xfrm>
        </p:spPr>
        <p:txBody>
          <a:bodyPr/>
          <a:lstStyle/>
          <a:p>
            <a:r>
              <a:rPr lang="es-ES" dirty="0" smtClean="0"/>
              <a:t>      UX </a:t>
            </a:r>
            <a:r>
              <a:rPr lang="es-ES" dirty="0"/>
              <a:t>es la suma de interacciones que una persona tiene con un producto o servicio, </a:t>
            </a:r>
            <a:r>
              <a:rPr lang="es-ES" dirty="0" smtClean="0"/>
              <a:t>y tiene </a:t>
            </a:r>
            <a:r>
              <a:rPr lang="es-ES" dirty="0"/>
              <a:t>como finalidad mejorar la utilidad, facilidad de uso y la eficiencia Se centra en entender: </a:t>
            </a:r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Personas: problemas, necesidades, deseos </a:t>
            </a:r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Negocio: beneficios, objetivos organizacionales, estrategia de marketing </a:t>
            </a:r>
            <a:endParaRPr lang="es-ES" dirty="0" smtClean="0"/>
          </a:p>
          <a:p>
            <a:r>
              <a:rPr lang="es-ES" dirty="0" smtClean="0"/>
              <a:t>• </a:t>
            </a:r>
            <a:r>
              <a:rPr lang="es-ES" dirty="0"/>
              <a:t>Tecnología: infraestructura, arquitectura, rendimiento, soporte</a:t>
            </a:r>
            <a:endParaRPr lang="es-PE" dirty="0"/>
          </a:p>
        </p:txBody>
      </p:sp>
      <p:pic>
        <p:nvPicPr>
          <p:cNvPr id="4" name="Picture 5" descr="C:\Users\USUARIO\Download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6752">
            <a:off x="5438279" y="1353820"/>
            <a:ext cx="3240360" cy="31081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implementación de	 UX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2776"/>
            <a:ext cx="7520940" cy="3579849"/>
          </a:xfrm>
        </p:spPr>
        <p:txBody>
          <a:bodyPr>
            <a:normAutofit fontScale="77500" lnSpcReduction="20000"/>
          </a:bodyPr>
          <a:lstStyle/>
          <a:p>
            <a:r>
              <a:rPr lang="es-PE" sz="1900" dirty="0" smtClean="0"/>
              <a:t>Organización</a:t>
            </a:r>
          </a:p>
          <a:p>
            <a:endParaRPr lang="es-PE" sz="1900" dirty="0"/>
          </a:p>
          <a:p>
            <a:pPr>
              <a:buFont typeface="Wingdings" pitchFamily="2" charset="2"/>
              <a:buChar char="Ø"/>
            </a:pPr>
            <a:r>
              <a:rPr lang="es-PE" dirty="0"/>
              <a:t>Actividades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Representación de las estructuras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Definición de jerarquías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Correspondencia de las estructuras a las </a:t>
            </a:r>
            <a:r>
              <a:rPr lang="es-PE" dirty="0" smtClean="0"/>
              <a:t>necesidades</a:t>
            </a:r>
          </a:p>
          <a:p>
            <a:pPr marL="0" indent="0"/>
            <a:endParaRPr lang="es-PE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dirty="0"/>
              <a:t> Artefactos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Mapas Contenidos y Navegación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Especificación </a:t>
            </a:r>
            <a:r>
              <a:rPr lang="es-PE" dirty="0" smtClean="0"/>
              <a:t>Funcional</a:t>
            </a:r>
          </a:p>
          <a:p>
            <a:pPr marL="0" indent="0"/>
            <a:endParaRPr lang="es-PE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dirty="0"/>
              <a:t>Técnicas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 err="1"/>
              <a:t>Cardsorting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Mapas Conceptuales</a:t>
            </a:r>
          </a:p>
        </p:txBody>
      </p:sp>
    </p:spTree>
    <p:extLst>
      <p:ext uri="{BB962C8B-B14F-4D97-AF65-F5344CB8AC3E}">
        <p14:creationId xmlns:p14="http://schemas.microsoft.com/office/powerpoint/2010/main" val="4547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proceso de trabajo Lean es iterativo</a:t>
            </a:r>
            <a:endParaRPr lang="es-P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7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3528392" cy="3312368"/>
          </a:xfrm>
          <a:ln w="76200">
            <a:solidFill>
              <a:schemeClr val="tx1"/>
            </a:solidFill>
          </a:ln>
        </p:spPr>
      </p:pic>
      <p:pic>
        <p:nvPicPr>
          <p:cNvPr id="5" name="Marcador de contenido 8" descr="Recorte de pantalla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41" b="4655"/>
          <a:stretch/>
        </p:blipFill>
        <p:spPr>
          <a:xfrm>
            <a:off x="3851920" y="1700808"/>
            <a:ext cx="4805919" cy="320288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 de los proyectos</a:t>
            </a:r>
            <a:endParaRPr lang="es-PE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3821048" cy="3912548"/>
          </a:xfrm>
        </p:spPr>
        <p:txBody>
          <a:bodyPr>
            <a:normAutofit/>
          </a:bodyPr>
          <a:lstStyle/>
          <a:p>
            <a:r>
              <a:rPr lang="es-ES" sz="1900" dirty="0">
                <a:solidFill>
                  <a:srgbClr val="0070C0"/>
                </a:solidFill>
              </a:rPr>
              <a:t>Como es </a:t>
            </a:r>
            <a:endParaRPr lang="es-ES" sz="1900" dirty="0" smtClean="0">
              <a:solidFill>
                <a:srgbClr val="0070C0"/>
              </a:solidFill>
            </a:endParaRPr>
          </a:p>
          <a:p>
            <a:r>
              <a:rPr lang="es-ES" sz="1700" dirty="0" smtClean="0"/>
              <a:t>• </a:t>
            </a:r>
            <a:r>
              <a:rPr lang="es-ES" sz="1700" dirty="0"/>
              <a:t>El que patrocina le dice al que lo va a desarrollar lo que cree que se necesita, se lo enseña al que lo usara, le hace modificaciones creando un "mejor producto". </a:t>
            </a:r>
            <a:endParaRPr lang="es-ES" sz="1700" dirty="0" smtClean="0"/>
          </a:p>
          <a:p>
            <a:endParaRPr lang="es-ES" sz="1700" dirty="0" smtClean="0"/>
          </a:p>
          <a:p>
            <a:r>
              <a:rPr lang="es-ES" sz="1700" dirty="0" smtClean="0"/>
              <a:t>• </a:t>
            </a:r>
            <a:r>
              <a:rPr lang="es-ES" sz="1700" dirty="0"/>
              <a:t>El que desarrolla realiza la propuesta según lo especificado se lo muestra al patrocinador, el que lo usara solicita modificaciones que se adecuen mejor a lo que realmente quiere pero se ve limitado. </a:t>
            </a:r>
            <a:endParaRPr lang="es-ES" sz="1700" dirty="0" smtClean="0"/>
          </a:p>
          <a:p>
            <a:endParaRPr lang="es-PE" sz="1700" dirty="0"/>
          </a:p>
        </p:txBody>
      </p:sp>
      <p:sp>
        <p:nvSpPr>
          <p:cNvPr id="4" name="3 Rectángulo"/>
          <p:cNvSpPr/>
          <p:nvPr/>
        </p:nvSpPr>
        <p:spPr>
          <a:xfrm>
            <a:off x="4716016" y="1124744"/>
            <a:ext cx="40324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 Debería ser </a:t>
            </a:r>
          </a:p>
          <a:p>
            <a:endParaRPr lang="es-ES" b="1" dirty="0" smtClean="0"/>
          </a:p>
          <a:p>
            <a:r>
              <a:rPr lang="es-ES" b="1" dirty="0" smtClean="0"/>
              <a:t>• El que patrocina el proyecto pide al que desarrollo el proyecto que haga algo para que alguien lo use.</a:t>
            </a:r>
          </a:p>
          <a:p>
            <a:endParaRPr lang="es-ES" b="1" dirty="0"/>
          </a:p>
          <a:p>
            <a:r>
              <a:rPr lang="es-ES" b="1" dirty="0" smtClean="0"/>
              <a:t> • El que desarrolla el proyecto entrevista al que lo usa, arma una propuesta y se la ensaña al que patrocina. </a:t>
            </a:r>
          </a:p>
          <a:p>
            <a:endParaRPr lang="es-ES" b="1" dirty="0" smtClean="0"/>
          </a:p>
          <a:p>
            <a:r>
              <a:rPr lang="es-ES" b="1" dirty="0" smtClean="0"/>
              <a:t>• Al haber sido una propuesta desarrollada en conjunto con el que la usara, será una propuesta exitosa.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847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</a:t>
            </a:r>
            <a:r>
              <a:rPr lang="es-PE" sz="1600" dirty="0"/>
              <a:t/>
            </a:r>
            <a:br>
              <a:rPr lang="es-PE" sz="1600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BBVA</a:t>
            </a:r>
          </a:p>
          <a:p>
            <a:r>
              <a:rPr lang="es-ES" dirty="0" smtClean="0"/>
              <a:t>Lean </a:t>
            </a:r>
            <a:r>
              <a:rPr lang="es-ES" dirty="0"/>
              <a:t>UX es la materialización de una forma concreta de entender la metodología y el proceso de trabajo por el que se da valor diferencial a los productos de los clientes: enfocar la experiencia de usuario en aportar valor al usuario y menos en los entregables </a:t>
            </a:r>
            <a:r>
              <a:rPr lang="es-ES" dirty="0" smtClean="0"/>
              <a:t>BBVA es una de las empresas  que usa esta metodologia.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3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</a:t>
            </a:r>
            <a:endParaRPr lang="es-PE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700808"/>
            <a:ext cx="4685144" cy="3579849"/>
          </a:xfrm>
        </p:spPr>
        <p:txBody>
          <a:bodyPr/>
          <a:lstStyle/>
          <a:p>
            <a:r>
              <a:rPr lang="es-ES" dirty="0"/>
              <a:t>Para que el producto o servicio funcione de la forma en que los usuarios esperan, ya que de lo contrario afectaría aspectos como: </a:t>
            </a:r>
            <a:endParaRPr lang="es-ES" dirty="0" smtClean="0"/>
          </a:p>
          <a:p>
            <a:pPr>
              <a:buAutoNum type="arabicPeriod"/>
            </a:pPr>
            <a:r>
              <a:rPr lang="es-ES" dirty="0" smtClean="0"/>
              <a:t>Lealtad </a:t>
            </a:r>
            <a:r>
              <a:rPr lang="es-ES" dirty="0"/>
              <a:t>del usuario </a:t>
            </a:r>
            <a:endParaRPr lang="es-ES" dirty="0" smtClean="0"/>
          </a:p>
          <a:p>
            <a:pPr>
              <a:buAutoNum type="arabicPeriod"/>
            </a:pPr>
            <a:r>
              <a:rPr lang="es-ES" dirty="0" smtClean="0"/>
              <a:t>Retorno </a:t>
            </a:r>
            <a:r>
              <a:rPr lang="es-ES" dirty="0"/>
              <a:t>de la inversión </a:t>
            </a:r>
            <a:endParaRPr lang="es-ES" dirty="0" smtClean="0"/>
          </a:p>
          <a:p>
            <a:pPr>
              <a:buAutoNum type="arabicPeriod"/>
            </a:pPr>
            <a:r>
              <a:rPr lang="es-ES" dirty="0" smtClean="0"/>
              <a:t>Eficiencia </a:t>
            </a:r>
            <a:r>
              <a:rPr lang="es-ES" dirty="0"/>
              <a:t>/ Productividad </a:t>
            </a:r>
            <a:endParaRPr lang="es-ES" dirty="0" smtClean="0"/>
          </a:p>
          <a:p>
            <a:pPr>
              <a:buAutoNum type="arabicPeriod"/>
            </a:pPr>
            <a:r>
              <a:rPr lang="es-ES" dirty="0" smtClean="0"/>
              <a:t>Satisfacción </a:t>
            </a:r>
            <a:r>
              <a:rPr lang="es-ES" dirty="0"/>
              <a:t>del usuario 5. Reducción de costos a largo plazo 6. Mejorar posicionamiento de la Empresa</a:t>
            </a:r>
            <a:endParaRPr lang="es-PE" dirty="0"/>
          </a:p>
        </p:txBody>
      </p:sp>
      <p:sp>
        <p:nvSpPr>
          <p:cNvPr id="5" name="AutoShape 2" descr="Resultado de imagen para RETORNO DE INVERS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 dirty="0"/>
          </a:p>
        </p:txBody>
      </p:sp>
      <p:pic>
        <p:nvPicPr>
          <p:cNvPr id="6" name="Picture 4" descr="C:\Users\USUARIO\Downloads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96752"/>
            <a:ext cx="302433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2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548680"/>
            <a:ext cx="7520940" cy="548640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RECOMENDACIONES</a:t>
            </a:r>
            <a:r>
              <a:rPr lang="es-PE" sz="1100" dirty="0"/>
              <a:t/>
            </a:r>
            <a:br>
              <a:rPr lang="es-PE" sz="1100" dirty="0"/>
            </a:b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Mantener el contenido lo más conciso posible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titulares para romper artículos largos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Ayudar a los internautas a escanear rápidamente las páginas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listas con viñetas y los formatos de texto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Espaciar suficientemente los bloques de texto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Elaborar hipervínculos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Arial" pitchFamily="34" charset="0"/>
              <a:buChar char="•"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 imágenes de forma estratégica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30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</TotalTime>
  <Words>439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Medium</vt:lpstr>
      <vt:lpstr>Tunga</vt:lpstr>
      <vt:lpstr>Wingdings</vt:lpstr>
      <vt:lpstr>Ángulos</vt:lpstr>
      <vt:lpstr>LEAN UX</vt:lpstr>
      <vt:lpstr>Libro: diseño de experiencia de usuario autor: jeff gothelf</vt:lpstr>
      <vt:lpstr>¿Qué ES LEAN UX?</vt:lpstr>
      <vt:lpstr>Proceso de implementación de  UX</vt:lpstr>
      <vt:lpstr>El proceso de trabajo Lean es iterativo</vt:lpstr>
      <vt:lpstr>Escenario de los proyectos</vt:lpstr>
      <vt:lpstr>CASOS </vt:lpstr>
      <vt:lpstr>BENEFICIOS</vt:lpstr>
      <vt:lpstr>RECOMENDACIONES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UX</dc:title>
  <dc:creator>USUARIO</dc:creator>
  <cp:lastModifiedBy>Docente UCH</cp:lastModifiedBy>
  <cp:revision>16</cp:revision>
  <dcterms:created xsi:type="dcterms:W3CDTF">2017-10-20T22:57:27Z</dcterms:created>
  <dcterms:modified xsi:type="dcterms:W3CDTF">2017-10-21T02:21:51Z</dcterms:modified>
</cp:coreProperties>
</file>