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87" r:id="rId2"/>
    <p:sldId id="285" r:id="rId3"/>
    <p:sldId id="290" r:id="rId4"/>
    <p:sldId id="288" r:id="rId5"/>
    <p:sldId id="292" r:id="rId6"/>
    <p:sldId id="300" r:id="rId7"/>
  </p:sldIdLst>
  <p:sldSz cx="9144000" cy="6858000" type="screen4x3"/>
  <p:notesSz cx="6858000" cy="9144000"/>
  <p:custDataLst>
    <p:tags r:id="rId9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1E103E7-3A7F-49C0-8BF4-B2DC749ECF74}">
          <p14:sldIdLst>
            <p14:sldId id="287"/>
            <p14:sldId id="285"/>
            <p14:sldId id="290"/>
            <p14:sldId id="288"/>
            <p14:sldId id="29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FF99"/>
    <a:srgbClr val="99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76" autoAdjust="0"/>
  </p:normalViewPr>
  <p:slideViewPr>
    <p:cSldViewPr>
      <p:cViewPr varScale="1">
        <p:scale>
          <a:sx n="58" d="100"/>
          <a:sy n="58" d="100"/>
        </p:scale>
        <p:origin x="8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C8ADC-939F-42FD-924B-55BBBD345F18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BE23-E5EA-49AE-BD63-5670A75D41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90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2BE23-E5EA-49AE-BD63-5670A75D41D5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99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D486-874C-477C-8B6A-F280A341B929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5877272"/>
            <a:ext cx="403244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5" name="laser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6B4C-3972-4B22-AA07-F5CB6D660A7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063A-DBCE-4135-8C53-FAE6A6E6A2F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00F8-F41E-4AB4-B6EC-87B382A6823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2051720" y="116632"/>
            <a:ext cx="4752528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dirty="0">
                <a:solidFill>
                  <a:srgbClr val="000066"/>
                </a:solidFill>
                <a:latin typeface="Gotham Medium" panose="02000603030000020004" pitchFamily="2" charset="0"/>
              </a:rPr>
              <a:t>MAESTRÍA  EN EDUCACIÓN – GESTIÓN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2100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F11C-AF50-45EA-88BC-E15E19D00F9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1DC-F158-45DF-B36F-9578DAB3895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D5E-DCBE-4D53-96BE-DDA19331D212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5111-25E9-42C2-97C6-50D0B75755D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8136-503E-405F-971E-4ED4879DC39B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5D9F-065D-456D-9609-0A04FE371D95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5B0-E2C4-4E62-9F00-625422617FAD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8511-FB28-418E-846B-AF2782864C7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20/10/2017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13" name="laser.wav"/>
          </p:stSnd>
        </p:sndAc>
      </p:transition>
    </mc:Choice>
    <mc:Fallback xmlns="">
      <p:transition spd="slow">
        <p:fade/>
        <p:sndAc>
          <p:stSnd>
            <p:snd r:embed="rId14" name="laser.wav"/>
          </p:stSnd>
        </p:sndAc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ch.edu.pe/sites/default/files/styles/blog_image/public/blog-img/universidad_examen_admision_lima_norte.jpg?itok=5yxgYQuM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842923" y="872716"/>
            <a:ext cx="745815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PE" sz="2700" dirty="0">
              <a:solidFill>
                <a:srgbClr val="C00000"/>
              </a:solidFill>
              <a:latin typeface="Albertus Medium" panose="020E0602030304020304" pitchFamily="34" charset="0"/>
            </a:endParaRPr>
          </a:p>
          <a:p>
            <a:pPr algn="ctr"/>
            <a:endParaRPr lang="es-PE" sz="2700" dirty="0">
              <a:solidFill>
                <a:srgbClr val="C00000"/>
              </a:solidFill>
              <a:latin typeface="Albertus Medium" panose="020E0602030304020304" pitchFamily="34" charset="0"/>
            </a:endParaRPr>
          </a:p>
          <a:p>
            <a:pPr algn="ctr"/>
            <a:r>
              <a:rPr lang="es-PE" sz="2400" dirty="0">
                <a:solidFill>
                  <a:srgbClr val="EEECE1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Curso:  </a:t>
            </a:r>
          </a:p>
          <a:p>
            <a:pPr algn="ctr"/>
            <a:r>
              <a:rPr lang="es-PE" sz="2400" dirty="0" smtClean="0">
                <a:solidFill>
                  <a:srgbClr val="EEECE1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ALGORITMICA II</a:t>
            </a:r>
            <a:endParaRPr lang="es-PE" sz="2700" dirty="0">
              <a:solidFill>
                <a:srgbClr val="C00000"/>
              </a:solidFill>
              <a:latin typeface="Albertus Medium" panose="020E0602030304020304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842923" y="3861048"/>
            <a:ext cx="74205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2400" b="1" u="sng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5805264"/>
            <a:ext cx="4572000" cy="1052736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s-PE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DEPARTAMENTO DE </a:t>
            </a:r>
            <a:br>
              <a:rPr lang="es-PE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s-PE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ESTUDIOS GENERALES 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4572000" y="5805264"/>
            <a:ext cx="4572000" cy="1052736"/>
          </a:xfrm>
          <a:solidFill>
            <a:srgbClr val="C00000"/>
          </a:solidFill>
          <a:ln>
            <a:solidFill>
              <a:srgbClr val="870138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us Medium" panose="020E0602030304020304" pitchFamily="34" charset="0"/>
              </a:rPr>
              <a:t>www.uch.edu.pe</a:t>
            </a:r>
          </a:p>
        </p:txBody>
      </p:sp>
      <p:pic>
        <p:nvPicPr>
          <p:cNvPr id="9" name="Imagen 8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2808312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400600" cy="3165768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5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772400" cy="1362075"/>
          </a:xfrm>
        </p:spPr>
        <p:txBody>
          <a:bodyPr/>
          <a:lstStyle/>
          <a:p>
            <a:pPr algn="ctr"/>
            <a:r>
              <a:rPr lang="es-PE" dirty="0" smtClean="0">
                <a:latin typeface="Agency FB" panose="020B0503020202020204" pitchFamily="34" charset="0"/>
              </a:rPr>
              <a:t>LEGUAJE DE PROGRAMACION SQL</a:t>
            </a:r>
            <a:endParaRPr lang="es-PE" dirty="0">
              <a:latin typeface="Agency FB" panose="020B050302020202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4437112"/>
            <a:ext cx="7772400" cy="1500187"/>
          </a:xfrm>
        </p:spPr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				   Alexis, </a:t>
            </a:r>
            <a:r>
              <a:rPr lang="es-PE" dirty="0" err="1" smtClean="0">
                <a:solidFill>
                  <a:schemeClr val="tx1"/>
                </a:solidFill>
              </a:rPr>
              <a:t>Carrion</a:t>
            </a:r>
            <a:r>
              <a:rPr lang="es-PE" dirty="0" smtClean="0">
                <a:solidFill>
                  <a:schemeClr val="tx1"/>
                </a:solidFill>
              </a:rPr>
              <a:t> Silva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				   Abraham, Lozano Oblitas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				   Omar Anthony </a:t>
            </a:r>
            <a:r>
              <a:rPr lang="es-PE" dirty="0" err="1" smtClean="0">
                <a:solidFill>
                  <a:schemeClr val="tx1"/>
                </a:solidFill>
              </a:rPr>
              <a:t>Proscopio</a:t>
            </a:r>
            <a:r>
              <a:rPr lang="es-PE" dirty="0" smtClean="0">
                <a:solidFill>
                  <a:schemeClr val="tx1"/>
                </a:solidFill>
              </a:rPr>
              <a:t> </a:t>
            </a:r>
            <a:r>
              <a:rPr lang="es-PE" dirty="0" err="1" smtClean="0">
                <a:solidFill>
                  <a:schemeClr val="tx1"/>
                </a:solidFill>
              </a:rPr>
              <a:t>Fernandez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3980" y="3717031"/>
            <a:ext cx="7772400" cy="2808313"/>
          </a:xfrm>
        </p:spPr>
        <p:txBody>
          <a:bodyPr>
            <a:noAutofit/>
          </a:bodyPr>
          <a:lstStyle/>
          <a:p>
            <a:pPr algn="just"/>
            <a:r>
              <a:rPr lang="es-PE" sz="2800" b="1" dirty="0" smtClean="0">
                <a:solidFill>
                  <a:schemeClr val="tx1"/>
                </a:solidFill>
              </a:rPr>
              <a:t>SQL </a:t>
            </a:r>
            <a:r>
              <a:rPr lang="es-PE" sz="2800" b="1" dirty="0" err="1" smtClean="0">
                <a:solidFill>
                  <a:schemeClr val="tx1"/>
                </a:solidFill>
              </a:rPr>
              <a:t>Structured</a:t>
            </a:r>
            <a:r>
              <a:rPr lang="es-PE" sz="2800" b="1" dirty="0" smtClean="0">
                <a:solidFill>
                  <a:schemeClr val="tx1"/>
                </a:solidFill>
              </a:rPr>
              <a:t> </a:t>
            </a:r>
            <a:r>
              <a:rPr lang="es-PE" sz="2800" b="1" dirty="0" err="1">
                <a:solidFill>
                  <a:schemeClr val="tx1"/>
                </a:solidFill>
              </a:rPr>
              <a:t>Query</a:t>
            </a:r>
            <a:r>
              <a:rPr lang="es-PE" sz="2800" b="1" dirty="0">
                <a:solidFill>
                  <a:schemeClr val="tx1"/>
                </a:solidFill>
              </a:rPr>
              <a:t> </a:t>
            </a:r>
            <a:r>
              <a:rPr lang="es-PE" sz="2800" b="1" dirty="0" err="1" smtClean="0">
                <a:solidFill>
                  <a:schemeClr val="tx1"/>
                </a:solidFill>
              </a:rPr>
              <a:t>Language</a:t>
            </a:r>
            <a:r>
              <a:rPr lang="es-PE" sz="2800" b="1" dirty="0" smtClean="0">
                <a:solidFill>
                  <a:schemeClr val="tx1"/>
                </a:solidFill>
              </a:rPr>
              <a:t> que en español significa lenguaje de consulta estructurada, </a:t>
            </a:r>
            <a:r>
              <a:rPr lang="es-PE" sz="2800" b="1" dirty="0">
                <a:solidFill>
                  <a:schemeClr val="tx1"/>
                </a:solidFill>
              </a:rPr>
              <a:t>es un lenguaje de control manipulación y definición de datos </a:t>
            </a:r>
            <a:r>
              <a:rPr lang="es-PE" sz="2800" b="1" dirty="0" smtClean="0">
                <a:solidFill>
                  <a:schemeClr val="tx1"/>
                </a:solidFill>
              </a:rPr>
              <a:t>relacionales. </a:t>
            </a:r>
            <a:endParaRPr lang="es-PE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0" y="320528"/>
            <a:ext cx="7928197" cy="4260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42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4365104"/>
            <a:ext cx="7772400" cy="2004243"/>
          </a:xfrm>
        </p:spPr>
        <p:txBody>
          <a:bodyPr>
            <a:noAutofit/>
          </a:bodyPr>
          <a:lstStyle/>
          <a:p>
            <a:pPr algn="just"/>
            <a:r>
              <a:rPr lang="es-PE" sz="3200" b="1" dirty="0">
                <a:solidFill>
                  <a:schemeClr val="tx1"/>
                </a:solidFill>
              </a:rPr>
              <a:t>como resultado de aquel experimento nació el primer </a:t>
            </a:r>
            <a:r>
              <a:rPr lang="es-PE" sz="3200" b="1" dirty="0" smtClean="0">
                <a:solidFill>
                  <a:schemeClr val="tx1"/>
                </a:solidFill>
              </a:rPr>
              <a:t>lenguaje </a:t>
            </a:r>
            <a:r>
              <a:rPr lang="es-PE" sz="3200" b="1" dirty="0">
                <a:solidFill>
                  <a:schemeClr val="tx1"/>
                </a:solidFill>
              </a:rPr>
              <a:t>relacional llamado SEQUEL </a:t>
            </a:r>
            <a:r>
              <a:rPr lang="es-PE" sz="3200" b="1" dirty="0" smtClean="0">
                <a:solidFill>
                  <a:schemeClr val="tx1"/>
                </a:solidFill>
              </a:rPr>
              <a:t>para luego llamarse y ser mas conocido como SQL.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204946" cy="24437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68" y="1139857"/>
            <a:ext cx="3923166" cy="22299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080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9796" y="4725144"/>
            <a:ext cx="7772400" cy="1500187"/>
          </a:xfrm>
        </p:spPr>
        <p:txBody>
          <a:bodyPr>
            <a:normAutofit/>
          </a:bodyPr>
          <a:lstStyle/>
          <a:p>
            <a:pPr algn="just"/>
            <a:r>
              <a:rPr lang="es-PE" sz="2400" b="1" dirty="0" smtClean="0">
                <a:solidFill>
                  <a:schemeClr val="tx1"/>
                </a:solidFill>
              </a:rPr>
              <a:t>El SQL es el lenguaje estándar ANSI/ISO que nos permite la definición, manipulación y control de bases de datos relacionales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404664"/>
            <a:ext cx="7498354" cy="418946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401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Resultado de imagen para gracias.gif libr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8680"/>
            <a:ext cx="535739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gracias.gif libro"/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92" y="4332312"/>
            <a:ext cx="4286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1222</TotalTime>
  <Words>86</Words>
  <Application>Microsoft Office PowerPoint</Application>
  <PresentationFormat>Presentación en pantalla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Agency FB</vt:lpstr>
      <vt:lpstr>Albertus Medium</vt:lpstr>
      <vt:lpstr>Arial</vt:lpstr>
      <vt:lpstr>Calibri</vt:lpstr>
      <vt:lpstr>Gotham Medium</vt:lpstr>
      <vt:lpstr>Times New Roman</vt:lpstr>
      <vt:lpstr>Tema de Office</vt:lpstr>
      <vt:lpstr>DEPARTAMENTO DE  ESTUDIOS GENERALES </vt:lpstr>
      <vt:lpstr>LEGUAJE DE PROGRAMACION SQL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Mg. Luis Rejas</dc:creator>
  <cp:lastModifiedBy>Docente UCH</cp:lastModifiedBy>
  <cp:revision>127</cp:revision>
  <dcterms:created xsi:type="dcterms:W3CDTF">2015-05-12T22:40:42Z</dcterms:created>
  <dcterms:modified xsi:type="dcterms:W3CDTF">2017-10-21T01:33:20Z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821949D5-8D13-4D61-BCC9-9E43FED864B6</vt:lpwstr>
  </property>
  <property fmtid="{D5CDD505-2E9C-101B-9397-08002B2CF9AE}" pid="3" name="ArticulatePath">
    <vt:lpwstr>ejemplo mie 3 mayo</vt:lpwstr>
  </property>
</Properties>
</file>