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1574800" y="3158068"/>
            <a:ext cx="9258300" cy="266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principio Solid es una herramienta  que nos permite ser indispensable para proteger nuestro código frente a cambios, ya que no sólo debería haber un motivo por el cual modificar una clase.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práctica, muchas veces nos encontraremos con estos límites que tendrán que ver con lo que realmente necesitamos con las complicadas técnicas de dirección. A si nuestro código nos ira dando pistas o métodos según el software evolucione con el pasar del tiempo.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Recomendaciones: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recomienda el constante uso y práctica en programación de los principios SOLID ya que son una base muy importante para obtener y generar códigos limpios, fáciles de entender y que se puedan modificar sin alterar el funcionamiento del programa.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2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50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Sala de reuniones Ion</vt:lpstr>
      <vt:lpstr>Conclusiones </vt:lpstr>
      <vt:lpstr>Recomendaciones: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Conclusiones</dc:title>
  <dc:creator>Jose Christian Huaccha Estela</dc:creator>
  <cp:lastModifiedBy>Jose Christian Huaccha Estela</cp:lastModifiedBy>
  <cp:revision>3</cp:revision>
  <dcterms:created xsi:type="dcterms:W3CDTF">2017-10-20T22:22:09Z</dcterms:created>
  <dcterms:modified xsi:type="dcterms:W3CDTF">2017-10-20T23:26:08Z</dcterms:modified>
</cp:coreProperties>
</file>