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sldIdLst>
    <p:sldId id="312" r:id="rId2"/>
    <p:sldId id="315" r:id="rId3"/>
    <p:sldId id="316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868"/>
    <a:srgbClr val="000066"/>
    <a:srgbClr val="000000"/>
    <a:srgbClr val="870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9" autoAdjust="0"/>
    <p:restoredTop sz="93886" autoAdjust="0"/>
  </p:normalViewPr>
  <p:slideViewPr>
    <p:cSldViewPr>
      <p:cViewPr varScale="1">
        <p:scale>
          <a:sx n="74" d="100"/>
          <a:sy n="74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54F9-9FB0-47AB-9950-612F956ACC3F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D0F44-23DF-470E-8164-57022E99AE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236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309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33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34FB-B973-4946-A197-5B7F9BE1968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4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1A76-360F-43A8-B9E9-46213F113E75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A60D-6992-4C15-9E70-75CA98B99118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7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1A2-F518-4F16-93C0-D3D73D894706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7D4-7904-46ED-9AE8-A930EFD86718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9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C60-442B-4E0B-B4ED-7787672614A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0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E07D-C042-43D2-BCD7-0F9A4F4CD2C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6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A184-B1CB-4E49-8772-264F7490B50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566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036-FF1D-4A85-A0DB-30C7E10FDA7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8CA-3A32-43ED-9332-C11897E7B57D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8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5C03-95E4-457A-94FC-FBA9002B686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86E4-EC96-4C9C-A4CC-0E07551C3D6F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2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ch.edu.pe/sites/default/files/uch_vistadrone_800.jp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58" y="336994"/>
            <a:ext cx="10560496" cy="45365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12500"/>
          </a:effectLst>
          <a:extLst/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099556" y="4849100"/>
            <a:ext cx="6480720" cy="1470025"/>
          </a:xfrm>
          <a:noFill/>
        </p:spPr>
        <p:txBody>
          <a:bodyPr anchor="ctr" anchorCtr="0">
            <a:normAutofit/>
          </a:bodyPr>
          <a:lstStyle/>
          <a:p>
            <a:r>
              <a:rPr lang="es-PE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ESCUELA PROFESIONAL DE INGENIERÍA DE SISTEMAS E    INFORMÁTICA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760296" y="4725144"/>
            <a:ext cx="3168352" cy="1470025"/>
          </a:xfrm>
          <a:noFill/>
        </p:spPr>
        <p:txBody>
          <a:bodyPr anchor="ctr" anchorCtr="0">
            <a:normAutofit/>
          </a:bodyPr>
          <a:lstStyle/>
          <a:p>
            <a:r>
              <a:rPr lang="es-PE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 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Coronel Castillo Eric Gustavo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8688288" y="4869161"/>
            <a:ext cx="0" cy="118199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15682"/>
            <a:ext cx="4579671" cy="119071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F55B6A68-CB90-4C3F-894B-493ED1C74FDB}"/>
              </a:ext>
            </a:extLst>
          </p:cNvPr>
          <p:cNvSpPr/>
          <p:nvPr/>
        </p:nvSpPr>
        <p:spPr>
          <a:xfrm>
            <a:off x="1919536" y="1143823"/>
            <a:ext cx="9649072" cy="37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s-PE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TEMA:  		</a:t>
            </a:r>
            <a:r>
              <a:rPr lang="es-P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Principios SOLID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s-PE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</a:t>
            </a:r>
            <a:r>
              <a:rPr lang="es-P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PE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Algoritmica</a:t>
            </a: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</a:t>
            </a:r>
            <a:endParaRPr lang="es-PE" sz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PE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      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s-P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Huaccha Estela Jose Christian     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Código: </a:t>
            </a:r>
            <a:r>
              <a:rPr lang="es-P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16201022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Olivos – Perú</a:t>
            </a:r>
          </a:p>
          <a:p>
            <a:pPr algn="ctr"/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2017-II</a:t>
            </a:r>
          </a:p>
          <a:p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endParaRPr lang="es-PE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466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CF70670-E5A7-4108-91E7-926EE62348DD}"/>
              </a:ext>
            </a:extLst>
          </p:cNvPr>
          <p:cNvSpPr txBox="1"/>
          <p:nvPr/>
        </p:nvSpPr>
        <p:spPr>
          <a:xfrm>
            <a:off x="2351584" y="92091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SON LOS PRINCIPIOS SOLID?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EB9E9B46-01E5-40EB-9CA9-8A5F34521575}"/>
              </a:ext>
            </a:extLst>
          </p:cNvPr>
          <p:cNvSpPr/>
          <p:nvPr/>
        </p:nvSpPr>
        <p:spPr>
          <a:xfrm>
            <a:off x="460375" y="1795044"/>
            <a:ext cx="112522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s-PE" sz="2800" dirty="0"/>
              <a:t>Los Principios Solid son cinco principios fundamentales, uno por cada letra, principalmente la </a:t>
            </a:r>
            <a:r>
              <a:rPr lang="es-PE" sz="2800" dirty="0" err="1"/>
              <a:t>mayoria</a:t>
            </a:r>
            <a:r>
              <a:rPr lang="es-PE" sz="2800" dirty="0"/>
              <a:t> de los que inician en la </a:t>
            </a:r>
            <a:r>
              <a:rPr lang="es-PE" sz="2800" dirty="0" err="1"/>
              <a:t>programacion</a:t>
            </a:r>
            <a:r>
              <a:rPr lang="es-PE" sz="2800" dirty="0"/>
              <a:t> normalmente nunca han hablado u </a:t>
            </a:r>
            <a:r>
              <a:rPr lang="es-PE" sz="2800" dirty="0" err="1"/>
              <a:t>oido</a:t>
            </a:r>
            <a:r>
              <a:rPr lang="es-PE" sz="2800" dirty="0"/>
              <a:t> de los principios </a:t>
            </a:r>
            <a:r>
              <a:rPr lang="es-PE" sz="2800" dirty="0" err="1"/>
              <a:t>solid</a:t>
            </a:r>
            <a:r>
              <a:rPr lang="es-PE" sz="2800" dirty="0"/>
              <a:t> o la llamada </a:t>
            </a:r>
            <a:r>
              <a:rPr lang="es-PE" sz="2800" dirty="0" err="1"/>
              <a:t>programacion</a:t>
            </a:r>
            <a:r>
              <a:rPr lang="es-PE" sz="2800" dirty="0"/>
              <a:t> con </a:t>
            </a:r>
            <a:r>
              <a:rPr lang="es-PE" sz="2800" dirty="0" err="1"/>
              <a:t>codigo</a:t>
            </a:r>
            <a:r>
              <a:rPr lang="es-PE" sz="2800" dirty="0"/>
              <a:t> limpio, este principio fue creado como </a:t>
            </a:r>
            <a:r>
              <a:rPr lang="es-PE" sz="2800" dirty="0" err="1"/>
              <a:t>acronimo</a:t>
            </a:r>
            <a:r>
              <a:rPr lang="es-PE" sz="2800" dirty="0"/>
              <a:t> por Robert C. </a:t>
            </a:r>
            <a:r>
              <a:rPr lang="es-PE" sz="2800" dirty="0" err="1"/>
              <a:t>Martins</a:t>
            </a:r>
            <a:r>
              <a:rPr lang="es-PE" sz="2800" dirty="0"/>
              <a:t>. El objetivo de este principio es que una clase no conozca </a:t>
            </a:r>
            <a:r>
              <a:rPr lang="es-PE" sz="2800" dirty="0" smtClean="0"/>
              <a:t>directamente a </a:t>
            </a:r>
            <a:r>
              <a:rPr lang="es-PE" sz="2800" dirty="0"/>
              <a:t>la otra.</a:t>
            </a:r>
            <a:br>
              <a:rPr lang="es-PE" sz="2800" dirty="0"/>
            </a:br>
            <a:endParaRPr lang="es-PE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7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7852" y="2366883"/>
            <a:ext cx="10945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S: Principio de Responsabilidad Única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 (Single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Responsability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"Un objeto debe tener una única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cosa“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O: Principio de Abierto / Cerrado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 (Open /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"Tenemos que ser capaces de modificar u ampliar nuestras clases sin necesidad de modificar su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código“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L: Principio de Sustitución de </a:t>
            </a:r>
            <a:r>
              <a:rPr lang="es-PE" b="1" dirty="0" err="1">
                <a:latin typeface="Arial" panose="020B0604020202020204" pitchFamily="34" charset="0"/>
                <a:cs typeface="Arial" panose="020B0604020202020204" pitchFamily="34" charset="0"/>
              </a:rPr>
              <a:t>Liskov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Liskov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"Los objetos de un programa deben poder reemplazarse por instancias de sus subclases sin alterar la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correctitud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programa“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I: Principio de Segregación de Interfaces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 (Interface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Segregation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"Es preferible y recomendable usar muchas interfaces específicas de cliente que una interfaz de uso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general“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D: Principio de Inversión de Dependencias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Inversion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"Debemos depender de las abstracciones y no de las concreciones"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6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1595500" y="1043444"/>
            <a:ext cx="967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BREVE INTRODUCCION A LOS PRINCIPIOS SOLID </a:t>
            </a:r>
            <a:endParaRPr lang="es-P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26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</TotalTime>
  <Words>105</Words>
  <Application>Microsoft Office PowerPoint</Application>
  <PresentationFormat>Panorámica</PresentationFormat>
  <Paragraphs>21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ESCUELA PROFESIONAL DE INGENIERÍA DE SISTEMAS E    INFORMÁTICA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PROGRAMA</dc:title>
  <dc:creator/>
  <cp:lastModifiedBy>Jose Christian Huaccha Estela</cp:lastModifiedBy>
  <cp:revision>193</cp:revision>
  <dcterms:created xsi:type="dcterms:W3CDTF">2016-06-08T13:48:30Z</dcterms:created>
  <dcterms:modified xsi:type="dcterms:W3CDTF">2017-10-20T17:57:25Z</dcterms:modified>
</cp:coreProperties>
</file>