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2"/>
  </p:notesMasterIdLst>
  <p:sldIdLst>
    <p:sldId id="287" r:id="rId2"/>
    <p:sldId id="285" r:id="rId3"/>
    <p:sldId id="290" r:id="rId4"/>
    <p:sldId id="301" r:id="rId5"/>
    <p:sldId id="305" r:id="rId6"/>
    <p:sldId id="303" r:id="rId7"/>
    <p:sldId id="302" r:id="rId8"/>
    <p:sldId id="304" r:id="rId9"/>
    <p:sldId id="288" r:id="rId10"/>
    <p:sldId id="300" r:id="rId11"/>
  </p:sldIdLst>
  <p:sldSz cx="9144000" cy="6858000" type="screen4x3"/>
  <p:notesSz cx="6858000" cy="9144000"/>
  <p:custDataLst>
    <p:tags r:id="rId13"/>
  </p:custDataLst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1E103E7-3A7F-49C0-8BF4-B2DC749ECF74}">
          <p14:sldIdLst>
            <p14:sldId id="287"/>
            <p14:sldId id="285"/>
            <p14:sldId id="290"/>
            <p14:sldId id="301"/>
            <p14:sldId id="305"/>
            <p14:sldId id="303"/>
            <p14:sldId id="302"/>
            <p14:sldId id="304"/>
            <p14:sldId id="288"/>
            <p14:sldId id="30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00FF99"/>
    <a:srgbClr val="99FF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4" autoAdjust="0"/>
    <p:restoredTop sz="94676" autoAdjust="0"/>
  </p:normalViewPr>
  <p:slideViewPr>
    <p:cSldViewPr>
      <p:cViewPr>
        <p:scale>
          <a:sx n="73" d="100"/>
          <a:sy n="73" d="100"/>
        </p:scale>
        <p:origin x="-1884" y="-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C8ADC-939F-42FD-924B-55BBBD345F18}" type="datetimeFigureOut">
              <a:rPr lang="es-PE" smtClean="0"/>
              <a:t>22/12/2017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2BE23-E5EA-49AE-BD63-5670A75D41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905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2BE23-E5EA-49AE-BD63-5670A75D41D5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599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5" Type="http://schemas.openxmlformats.org/officeDocument/2006/relationships/audio" Target="../media/audio1.wav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0D486-874C-477C-8B6A-F280A341B929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22/12/2017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DD8C-85A1-415E-98F7-34B0C13A396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5877272"/>
            <a:ext cx="4032448" cy="9807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  <p:sndAc>
          <p:stSnd>
            <p:snd r:embed="rId1" name="laser.wav"/>
          </p:stSnd>
        </p:sndAc>
      </p:transition>
    </mc:Choice>
    <mc:Fallback xmlns="">
      <p:transition spd="slow">
        <p:fade/>
        <p:sndAc>
          <p:stSnd>
            <p:snd r:embed="rId5" name="laser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6B4C-3972-4B22-AA07-F5CB6D660A7C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22/12/2017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DD8C-85A1-415E-98F7-34B0C13A396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  <p:sndAc>
          <p:stSnd>
            <p:snd r:embed="rId1" name="laser.wav"/>
          </p:stSnd>
        </p:sndAc>
      </p:transition>
    </mc:Choice>
    <mc:Fallback xmlns="">
      <p:transition spd="slow">
        <p:fade/>
        <p:sndAc>
          <p:stSnd>
            <p:snd r:embed="rId3" name="laser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063A-DBCE-4135-8C53-FAE6A6E6A2F8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22/12/2017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DD8C-85A1-415E-98F7-34B0C13A396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  <p:sndAc>
          <p:stSnd>
            <p:snd r:embed="rId1" name="laser.wav"/>
          </p:stSnd>
        </p:sndAc>
      </p:transition>
    </mc:Choice>
    <mc:Fallback xmlns="">
      <p:transition spd="slow">
        <p:fade/>
        <p:sndAc>
          <p:stSnd>
            <p:snd r:embed="rId3" name="laser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00F8-F41E-4AB4-B6EC-87B382A6823C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22/12/2017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DD8C-85A1-415E-98F7-34B0C13A396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6 Imag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 userDrawn="1"/>
        </p:nvSpPr>
        <p:spPr>
          <a:xfrm>
            <a:off x="2051720" y="116632"/>
            <a:ext cx="4752528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1400" dirty="0">
                <a:solidFill>
                  <a:srgbClr val="000066"/>
                </a:solidFill>
                <a:latin typeface="Gotham Medium" panose="02000603030000020004" pitchFamily="2" charset="0"/>
              </a:rPr>
              <a:t>MAESTRÍA  EN EDUCACIÓN – GESTIÓN DE LA EDUCACIÓN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  <p:sndAc>
          <p:stSnd>
            <p:snd r:embed="rId1" name="laser.wav"/>
          </p:stSnd>
        </p:sndAc>
      </p:transition>
    </mc:Choice>
    <mc:Fallback xmlns="">
      <p:transition spd="slow">
        <p:fade/>
        <p:sndAc>
          <p:stSnd>
            <p:snd r:embed="rId4" name="laser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F11C-AF50-45EA-88BC-E15E19D00F9E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22/12/2017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DD8C-85A1-415E-98F7-34B0C13A396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  <p:sndAc>
          <p:stSnd>
            <p:snd r:embed="rId1" name="laser.wav"/>
          </p:stSnd>
        </p:sndAc>
      </p:transition>
    </mc:Choice>
    <mc:Fallback xmlns="">
      <p:transition spd="slow">
        <p:fade/>
        <p:sndAc>
          <p:stSnd>
            <p:snd r:embed="rId3" name="laser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1DC-F158-45DF-B36F-9578DAB3895A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22/12/2017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DD8C-85A1-415E-98F7-34B0C13A396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  <p:sndAc>
          <p:stSnd>
            <p:snd r:embed="rId1" name="laser.wav"/>
          </p:stSnd>
        </p:sndAc>
      </p:transition>
    </mc:Choice>
    <mc:Fallback xmlns="">
      <p:transition spd="slow">
        <p:fade/>
        <p:sndAc>
          <p:stSnd>
            <p:snd r:embed="rId3" name="laser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2D5E-DCBE-4D53-96BE-DDA19331D212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22/12/2017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DD8C-85A1-415E-98F7-34B0C13A396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  <p:sndAc>
          <p:stSnd>
            <p:snd r:embed="rId1" name="laser.wav"/>
          </p:stSnd>
        </p:sndAc>
      </p:transition>
    </mc:Choice>
    <mc:Fallback xmlns="">
      <p:transition spd="slow">
        <p:fade/>
        <p:sndAc>
          <p:stSnd>
            <p:snd r:embed="rId3" name="laser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5111-25E9-42C2-97C6-50D0B75755DE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22/12/2017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DD8C-85A1-415E-98F7-34B0C13A396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  <p:sndAc>
          <p:stSnd>
            <p:snd r:embed="rId1" name="laser.wav"/>
          </p:stSnd>
        </p:sndAc>
      </p:transition>
    </mc:Choice>
    <mc:Fallback xmlns="">
      <p:transition spd="slow">
        <p:fade/>
        <p:sndAc>
          <p:stSnd>
            <p:snd r:embed="rId3" name="laser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8136-503E-405F-971E-4ED4879DC39B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22/12/2017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DD8C-85A1-415E-98F7-34B0C13A396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  <p:sndAc>
          <p:stSnd>
            <p:snd r:embed="rId1" name="laser.wav"/>
          </p:stSnd>
        </p:sndAc>
      </p:transition>
    </mc:Choice>
    <mc:Fallback xmlns="">
      <p:transition spd="slow">
        <p:fade/>
        <p:sndAc>
          <p:stSnd>
            <p:snd r:embed="rId3" name="laser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5D9F-065D-456D-9609-0A04FE371D95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22/12/2017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90DD8C-85A1-415E-98F7-34B0C13A396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  <p:sndAc>
          <p:stSnd>
            <p:snd r:embed="rId1" name="laser.wav"/>
          </p:stSnd>
        </p:sndAc>
      </p:transition>
    </mc:Choice>
    <mc:Fallback xmlns="">
      <p:transition spd="slow">
        <p:fade/>
        <p:sndAc>
          <p:stSnd>
            <p:snd r:embed="rId3" name="laser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5B0-E2C4-4E62-9F00-625422617FAD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22/12/2017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DD8C-85A1-415E-98F7-34B0C13A396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  <p:sndAc>
          <p:stSnd>
            <p:snd r:embed="rId1" name="laser.wav"/>
          </p:stSnd>
        </p:sndAc>
      </p:transition>
    </mc:Choice>
    <mc:Fallback xmlns="">
      <p:transition spd="slow">
        <p:fade/>
        <p:sndAc>
          <p:stSnd>
            <p:snd r:embed="rId3" name="laser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0938511-FB28-418E-846B-AF2782864C7E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22/12/2017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790DD8C-85A1-415E-98F7-34B0C13A396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spd="slow" p14:dur="3000">
        <p14:shred/>
        <p:sndAc>
          <p:stSnd>
            <p:snd r:embed="rId13" name="laser.wav"/>
          </p:stSnd>
        </p:sndAc>
      </p:transition>
    </mc:Choice>
    <mc:Fallback xmlns="">
      <p:transition spd="slow">
        <p:fade/>
        <p:sndAc>
          <p:stSnd>
            <p:snd r:embed="rId14" name="laser.wav"/>
          </p:stSnd>
        </p:sndAc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Relationship Id="rId4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Relationship Id="rId4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uch.edu.pe/sites/default/files/styles/blog_image/public/blog-img/universidad_examen_admision_lima_norte.jpg?itok=5yxgYQuM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09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1 Título"/>
          <p:cNvSpPr txBox="1">
            <a:spLocks/>
          </p:cNvSpPr>
          <p:nvPr/>
        </p:nvSpPr>
        <p:spPr>
          <a:xfrm>
            <a:off x="842923" y="1124744"/>
            <a:ext cx="7458154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PE" sz="2700" dirty="0">
              <a:solidFill>
                <a:srgbClr val="C00000"/>
              </a:solidFill>
              <a:latin typeface="Albertus Medium" panose="020E0602030304020304" pitchFamily="34" charset="0"/>
            </a:endParaRPr>
          </a:p>
          <a:p>
            <a:pPr algn="ctr"/>
            <a:endParaRPr lang="es-PE" sz="2700" dirty="0">
              <a:solidFill>
                <a:srgbClr val="C00000"/>
              </a:solidFill>
              <a:latin typeface="Albertus Medium" panose="020E0602030304020304" pitchFamily="34" charset="0"/>
            </a:endParaRPr>
          </a:p>
          <a:p>
            <a:pPr algn="ctr"/>
            <a:r>
              <a:rPr lang="es-PE" sz="2400" dirty="0">
                <a:solidFill>
                  <a:srgbClr val="EEECE1">
                    <a:lumMod val="10000"/>
                  </a:srgbClr>
                </a:solidFill>
                <a:latin typeface="Times New Roman" pitchFamily="18" charset="0"/>
                <a:cs typeface="Times New Roman" pitchFamily="18" charset="0"/>
              </a:rPr>
              <a:t>Curso:  </a:t>
            </a:r>
          </a:p>
          <a:p>
            <a:pPr algn="ctr"/>
            <a:r>
              <a:rPr lang="es-PE" sz="2400" dirty="0" smtClean="0">
                <a:solidFill>
                  <a:srgbClr val="EEECE1">
                    <a:lumMod val="10000"/>
                  </a:srgbClr>
                </a:solidFill>
                <a:latin typeface="Times New Roman" pitchFamily="18" charset="0"/>
                <a:cs typeface="Times New Roman" pitchFamily="18" charset="0"/>
              </a:rPr>
              <a:t>ALGORITMICA</a:t>
            </a:r>
            <a:r>
              <a:rPr lang="es-PE" sz="2400" dirty="0" smtClean="0">
                <a:solidFill>
                  <a:srgbClr val="EEECE1">
                    <a:lumMod val="1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PE" sz="2400" dirty="0" err="1" smtClean="0">
                <a:solidFill>
                  <a:srgbClr val="EEECE1">
                    <a:lumMod val="10000"/>
                  </a:srgbClr>
                </a:solidFill>
                <a:latin typeface="Times New Roman" pitchFamily="18" charset="0"/>
                <a:cs typeface="Times New Roman" pitchFamily="18" charset="0"/>
              </a:rPr>
              <a:t>Ii</a:t>
            </a:r>
            <a:endParaRPr lang="es-PE" sz="2400" dirty="0">
              <a:solidFill>
                <a:srgbClr val="EEECE1">
                  <a:lumMod val="10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PE" sz="2700" dirty="0">
                <a:solidFill>
                  <a:srgbClr val="C00000"/>
                </a:solidFill>
                <a:latin typeface="Albertus Medium" panose="020E0602030304020304" pitchFamily="34" charset="0"/>
              </a:rPr>
              <a:t/>
            </a:r>
            <a:br>
              <a:rPr lang="es-PE" sz="2700" dirty="0">
                <a:solidFill>
                  <a:srgbClr val="C00000"/>
                </a:solidFill>
                <a:latin typeface="Albertus Medium" panose="020E0602030304020304" pitchFamily="34" charset="0"/>
              </a:rPr>
            </a:br>
            <a:endParaRPr lang="es-PE" sz="2700" dirty="0">
              <a:solidFill>
                <a:srgbClr val="C00000"/>
              </a:solidFill>
              <a:latin typeface="Albertus Medium" panose="020E0602030304020304" pitchFamily="34" charset="0"/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842923" y="3861048"/>
            <a:ext cx="7420544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PE" sz="2400" b="1" u="sng" dirty="0">
              <a:solidFill>
                <a:srgbClr val="1F497D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0" y="5805264"/>
            <a:ext cx="4572000" cy="1052736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algn="ctr"/>
            <a:r>
              <a:rPr lang="es-PE" sz="28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DEPARTAMENTO DE </a:t>
            </a:r>
            <a:br>
              <a:rPr lang="es-PE" sz="28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</a:br>
            <a:r>
              <a:rPr lang="es-PE" sz="28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ESTUDIOS GENERALES 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idx="1"/>
          </p:nvPr>
        </p:nvSpPr>
        <p:spPr>
          <a:xfrm>
            <a:off x="4572000" y="5805264"/>
            <a:ext cx="4572000" cy="1052736"/>
          </a:xfrm>
          <a:solidFill>
            <a:srgbClr val="C00000"/>
          </a:solidFill>
          <a:ln>
            <a:solidFill>
              <a:srgbClr val="870138"/>
            </a:solidFill>
          </a:ln>
        </p:spPr>
        <p:txBody>
          <a:bodyPr anchor="ctr">
            <a:normAutofit lnSpcReduction="10000"/>
          </a:bodyPr>
          <a:lstStyle/>
          <a:p>
            <a:pPr algn="ctr"/>
            <a:r>
              <a:rPr lang="es-PE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bertus Medium" panose="020E0602030304020304" pitchFamily="34" charset="0"/>
              </a:rPr>
              <a:t>www.uch.edu.pe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DD8C-85A1-415E-98F7-34B0C13A396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Imagen 8"/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2808312" cy="72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492896"/>
            <a:ext cx="5400600" cy="31657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1251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DD8C-85A1-415E-98F7-34B0C13A396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Resultado de imagen para gracias.gif libro"/>
          <p:cNvPicPr>
            <a:picLocks noChangeAspect="1" noChangeArrowheads="1" noCrop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984" y="3501008"/>
            <a:ext cx="4286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usuario\Desktop\Minun-Plusle-Bombilla-79357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124744"/>
            <a:ext cx="3676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37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DD8C-85A1-415E-98F7-34B0C13A396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F:\CLOJURE\nMY0pH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357894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13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DD8C-85A1-415E-98F7-34B0C13A396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s-P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2050" name="Picture 2" descr="F:\CLOJURE\340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3" y="908720"/>
            <a:ext cx="363091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:\CLOJURE\historia-de-la-programacion-funcional-14-6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908720"/>
            <a:ext cx="5305274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27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DD8C-85A1-415E-98F7-34B0C13A396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3074" name="Picture 2" descr="F:\CLOJURE\introduccion-aclojure-5-6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86691"/>
            <a:ext cx="7422241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90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  <p:sndAc>
          <p:stSnd>
            <p:snd r:embed="rId2" name="laser.wav"/>
          </p:stSnd>
        </p:sndAc>
      </p:transition>
    </mc:Choice>
    <mc:Fallback xmlns="">
      <p:transition spd="slow">
        <p:fade/>
        <p:sndAc>
          <p:stSnd>
            <p:snd r:embed="rId4" name="laser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DD8C-85A1-415E-98F7-34B0C13A396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194" name="Picture 2" descr="F:\CLOJURE\clojure-java-y-lisp-unidos-8-7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69342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83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  <p:sndAc>
          <p:stSnd>
            <p:snd r:embed="rId2" name="laser.wav"/>
          </p:stSnd>
        </p:sndAc>
      </p:transition>
    </mc:Choice>
    <mc:Fallback xmlns="">
      <p:transition spd="slow">
        <p:fade/>
        <p:sndAc>
          <p:stSnd>
            <p:snd r:embed="rId4" name="laser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DD8C-85A1-415E-98F7-34B0C13A396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146" name="Picture 2" descr="F:\CLOJURE\lenguajes-dinmicos-en-la-java-virtual-machine-19-7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36712"/>
            <a:ext cx="69342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05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  <p:sndAc>
          <p:stSnd>
            <p:snd r:embed="rId2" name="laser.wav"/>
          </p:stSnd>
        </p:sndAc>
      </p:transition>
    </mc:Choice>
    <mc:Fallback xmlns="">
      <p:transition spd="slow">
        <p:fade/>
        <p:sndAc>
          <p:stSnd>
            <p:snd r:embed="rId4" name="laser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DD8C-85A1-415E-98F7-34B0C13A396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 descr="F:\CLOJURE\clojure-java-y-lisp-unidos-4-728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48680"/>
            <a:ext cx="6934201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87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  <p:sndAc>
          <p:stSnd>
            <p:snd r:embed="rId2" name="laser.wav"/>
          </p:stSnd>
        </p:sndAc>
      </p:transition>
    </mc:Choice>
    <mc:Fallback xmlns="">
      <p:transition spd="slow">
        <p:fade/>
        <p:sndAc>
          <p:stSnd>
            <p:snd r:embed="rId4" name="laser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DD8C-85A1-415E-98F7-34B0C13A396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170" name="Picture 2" descr="F:\CLOJURE\clojure-java-y-lisp-unidos-13-7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6934201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05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  <p:sndAc>
          <p:stSnd>
            <p:snd r:embed="rId2" name="laser.wav"/>
          </p:stSnd>
        </p:sndAc>
      </p:transition>
    </mc:Choice>
    <mc:Fallback xmlns="">
      <p:transition spd="slow">
        <p:fade/>
        <p:sndAc>
          <p:stSnd>
            <p:snd r:embed="rId4" name="laser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DD8C-85A1-415E-98F7-34B0C13A396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9" name="Picture 3" descr="F:\CLOJURE\1_Q59SEcOiZP03oPJqQ_uEk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92695"/>
            <a:ext cx="6910718" cy="518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00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5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1838</TotalTime>
  <Words>18</Words>
  <Application>Microsoft Office PowerPoint</Application>
  <PresentationFormat>Presentación en pantalla (4:3)</PresentationFormat>
  <Paragraphs>18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Ángulos</vt:lpstr>
      <vt:lpstr>DEPARTAMENTO DE  ESTUDIOS GENERALES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Mg. Luis Rejas</dc:creator>
  <cp:lastModifiedBy>Luffi</cp:lastModifiedBy>
  <cp:revision>133</cp:revision>
  <dcterms:created xsi:type="dcterms:W3CDTF">2015-05-12T22:40:42Z</dcterms:created>
  <dcterms:modified xsi:type="dcterms:W3CDTF">2017-12-22T22:19:21Z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821949D5-8D13-4D61-BCC9-9E43FED864B6</vt:lpwstr>
  </property>
  <property fmtid="{D5CDD505-2E9C-101B-9397-08002B2CF9AE}" pid="3" name="ArticulatePath">
    <vt:lpwstr>ejemplo mie 3 mayo</vt:lpwstr>
  </property>
</Properties>
</file>