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12/6/2017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12/6/2017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12/6/2017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12/6/2017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12/6/2017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55047" y="1215735"/>
            <a:ext cx="8165367" cy="4152949"/>
          </a:xfrm>
        </p:spPr>
        <p:txBody>
          <a:bodyPr/>
          <a:lstStyle/>
          <a:p>
            <a:r>
              <a:rPr lang="es-PE" sz="5400" dirty="0"/>
              <a:t>Condominio </a:t>
            </a:r>
            <a:br>
              <a:rPr lang="es-PE" sz="5400" dirty="0"/>
            </a:br>
            <a:r>
              <a:rPr lang="es-PE" sz="5400" dirty="0"/>
              <a:t>don </a:t>
            </a:r>
            <a:br>
              <a:rPr lang="es-PE" sz="5400" dirty="0"/>
            </a:br>
            <a:r>
              <a:rPr lang="es-PE" sz="5400" dirty="0"/>
              <a:t>coronel</a:t>
            </a:r>
          </a:p>
        </p:txBody>
      </p:sp>
      <p:sp>
        <p:nvSpPr>
          <p:cNvPr id="3" name="Subtítulo 2"/>
          <p:cNvSpPr>
            <a:spLocks noGrp="1"/>
          </p:cNvSpPr>
          <p:nvPr>
            <p:ph type="subTitle" idx="1"/>
          </p:nvPr>
        </p:nvSpPr>
        <p:spPr/>
        <p:txBody>
          <a:bodyPr/>
          <a:lstStyle/>
          <a:p>
            <a:endParaRPr lang="es-PE"/>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272" y="21286"/>
            <a:ext cx="3359727" cy="3359727"/>
          </a:xfrm>
          <a:prstGeom prst="rect">
            <a:avLst/>
          </a:prstGeom>
        </p:spPr>
      </p:pic>
    </p:spTree>
    <p:extLst>
      <p:ext uri="{BB962C8B-B14F-4D97-AF65-F5344CB8AC3E}">
        <p14:creationId xmlns:p14="http://schemas.microsoft.com/office/powerpoint/2010/main" val="215696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4196E-4A54-4912-9430-DEFD79232C4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9C99F0C-83B6-48E2-8EF8-4AD78A08AD88}"/>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BD8D669C-0543-4BDB-ABB1-8A125DFB7EB6}"/>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29451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D25CD-6C26-4688-8775-B8B7D87A5E5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9C1D947-7F2E-405C-B012-950BC4870E33}"/>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D63B8B35-0C40-481D-83E9-4883DBE094B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07156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DESCRIPCIÓN</a:t>
            </a:r>
          </a:p>
        </p:txBody>
      </p:sp>
      <p:sp>
        <p:nvSpPr>
          <p:cNvPr id="3" name="Marcador de contenido 2"/>
          <p:cNvSpPr>
            <a:spLocks noGrp="1"/>
          </p:cNvSpPr>
          <p:nvPr>
            <p:ph idx="1"/>
          </p:nvPr>
        </p:nvSpPr>
        <p:spPr/>
        <p:txBody>
          <a:bodyPr/>
          <a:lstStyle/>
          <a:p>
            <a:r>
              <a:rPr lang="es-PE" dirty="0"/>
              <a:t>En un CONDOMINIO se presentan muchas necesidades que necesitan ser gestionadas por un sistema informático. La empresa "MUCHO SOFTWARE" requiere desarrollar un "SISTEMA DE CONDOMINIOS" para ofrecerlos a sus clientes. </a:t>
            </a:r>
          </a:p>
        </p:txBody>
      </p:sp>
    </p:spTree>
    <p:extLst>
      <p:ext uri="{BB962C8B-B14F-4D97-AF65-F5344CB8AC3E}">
        <p14:creationId xmlns:p14="http://schemas.microsoft.com/office/powerpoint/2010/main" val="413151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DETALLES DEL REQUERIMIENTO</a:t>
            </a:r>
          </a:p>
        </p:txBody>
      </p:sp>
      <p:sp>
        <p:nvSpPr>
          <p:cNvPr id="3" name="Marcador de contenido 2"/>
          <p:cNvSpPr>
            <a:spLocks noGrp="1"/>
          </p:cNvSpPr>
          <p:nvPr>
            <p:ph idx="1"/>
          </p:nvPr>
        </p:nvSpPr>
        <p:spPr>
          <a:xfrm>
            <a:off x="1251678" y="1288473"/>
            <a:ext cx="10178322" cy="4591120"/>
          </a:xfrm>
        </p:spPr>
        <p:txBody>
          <a:bodyPr>
            <a:normAutofit/>
          </a:bodyPr>
          <a:lstStyle/>
          <a:p>
            <a:r>
              <a:rPr lang="es-PE" dirty="0"/>
              <a:t>1. Registro de propietarios, se debe tener en cuenta que algunas propiedades cambian de dueño, y que una persona puede ser propietaria de varios inmuebles. </a:t>
            </a:r>
          </a:p>
          <a:p>
            <a:r>
              <a:rPr lang="es-PE" dirty="0"/>
              <a:t>2. El servicio de energía eléctrica lo gestiona cada inmueble, por lo tanto no se tiene que controlar. </a:t>
            </a:r>
          </a:p>
        </p:txBody>
      </p:sp>
    </p:spTree>
    <p:extLst>
      <p:ext uri="{BB962C8B-B14F-4D97-AF65-F5344CB8AC3E}">
        <p14:creationId xmlns:p14="http://schemas.microsoft.com/office/powerpoint/2010/main" val="72318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a:bodyPr>
          <a:lstStyle/>
          <a:p>
            <a:r>
              <a:rPr lang="es-PE" dirty="0"/>
              <a:t>3. Por cada inmueble se paga un cuota de mantenimiento, cada tipo de inmueble tiene una cuota diferente. El pago se debe hacer en los cinco primeros días de cada mes, el pago es por adelantado. Esto genera una obligación cada mes. </a:t>
            </a:r>
          </a:p>
          <a:p>
            <a:r>
              <a:rPr lang="es-PE" dirty="0"/>
              <a:t>4. El uso del auditorio para eventos sociales genera un ingreso, este debe ser abonado antes de usarse, por ejemplo, para celebrar un cumpleaños. El propietario debe dejar el auditorio limpio, de lo contrario debe pagar en administración para ser limpiado. </a:t>
            </a:r>
          </a:p>
        </p:txBody>
      </p:sp>
    </p:spTree>
    <p:extLst>
      <p:ext uri="{BB962C8B-B14F-4D97-AF65-F5344CB8AC3E}">
        <p14:creationId xmlns:p14="http://schemas.microsoft.com/office/powerpoint/2010/main" val="49688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1251678" y="1517073"/>
            <a:ext cx="10178322" cy="5143500"/>
          </a:xfrm>
        </p:spPr>
        <p:txBody>
          <a:bodyPr>
            <a:normAutofit/>
          </a:bodyPr>
          <a:lstStyle/>
          <a:p>
            <a:r>
              <a:rPr lang="es-PE" dirty="0"/>
              <a:t>7. Uno de los detalles muy importante en el sistema son los reportes: </a:t>
            </a:r>
          </a:p>
          <a:p>
            <a:pPr>
              <a:buFont typeface="Wingdings" panose="05000000000000000000" pitchFamily="2" charset="2"/>
              <a:buChar char="v"/>
            </a:pPr>
            <a:r>
              <a:rPr lang="es-PE" dirty="0"/>
              <a:t>Estado de cuenta de un inmueble, donde de mostrar su deuda actual y sus detalles. </a:t>
            </a:r>
          </a:p>
          <a:p>
            <a:pPr>
              <a:buFont typeface="Wingdings" panose="05000000000000000000" pitchFamily="2" charset="2"/>
              <a:buChar char="v"/>
            </a:pPr>
            <a:r>
              <a:rPr lang="es-PE" dirty="0"/>
              <a:t>Estado de cuenta de un propietario, este reporte es muy importante si el propietario tiene varios inmuebles. </a:t>
            </a:r>
          </a:p>
          <a:p>
            <a:pPr>
              <a:buFont typeface="Wingdings" panose="05000000000000000000" pitchFamily="2" charset="2"/>
              <a:buChar char="v"/>
            </a:pPr>
            <a:r>
              <a:rPr lang="es-PE" dirty="0"/>
              <a:t>Reporte de Ingresos y Gastos. </a:t>
            </a:r>
          </a:p>
          <a:p>
            <a:pPr>
              <a:buFont typeface="Wingdings" panose="05000000000000000000" pitchFamily="2" charset="2"/>
              <a:buChar char="v"/>
            </a:pPr>
            <a:r>
              <a:rPr lang="es-PE" dirty="0"/>
              <a:t>Estado financiero, donde debe mostrar los ingresos, gastos y por cobrar, este reporte debe ser por edificio</a:t>
            </a:r>
          </a:p>
          <a:p>
            <a:endParaRPr lang="es-PE" dirty="0"/>
          </a:p>
        </p:txBody>
      </p:sp>
    </p:spTree>
    <p:extLst>
      <p:ext uri="{BB962C8B-B14F-4D97-AF65-F5344CB8AC3E}">
        <p14:creationId xmlns:p14="http://schemas.microsoft.com/office/powerpoint/2010/main" val="140017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0" y="209550"/>
            <a:ext cx="6477000" cy="6419850"/>
          </a:xfrm>
        </p:spPr>
      </p:pic>
    </p:spTree>
    <p:extLst>
      <p:ext uri="{BB962C8B-B14F-4D97-AF65-F5344CB8AC3E}">
        <p14:creationId xmlns:p14="http://schemas.microsoft.com/office/powerpoint/2010/main" val="107247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7" name="Marcador de contenido 6">
            <a:extLst>
              <a:ext uri="{FF2B5EF4-FFF2-40B4-BE49-F238E27FC236}">
                <a16:creationId xmlns:a16="http://schemas.microsoft.com/office/drawing/2014/main" id="{1E226288-4777-42FE-A17F-0F35BA2B607F}"/>
              </a:ext>
            </a:extLst>
          </p:cNvPr>
          <p:cNvSpPr>
            <a:spLocks noGrp="1"/>
          </p:cNvSpPr>
          <p:nvPr>
            <p:ph idx="1"/>
          </p:nvPr>
        </p:nvSpPr>
        <p:spPr/>
        <p:txBody>
          <a:bodyPr/>
          <a:lstStyle/>
          <a:p>
            <a:endParaRPr lang="es-ES"/>
          </a:p>
        </p:txBody>
      </p:sp>
      <p:pic>
        <p:nvPicPr>
          <p:cNvPr id="8" name="Imagen 7">
            <a:extLst>
              <a:ext uri="{FF2B5EF4-FFF2-40B4-BE49-F238E27FC236}">
                <a16:creationId xmlns:a16="http://schemas.microsoft.com/office/drawing/2014/main" id="{D4A1F5D8-6053-4E15-B2AF-CE91AC990F3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06634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A62CA-1F07-479B-B059-BE2B8E52D87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2990B19-08EC-45B7-9A87-A2CCF43EE81E}"/>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6666BCCC-B3DC-4C57-8AD2-876B17F4DBE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71095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9BB4F-EAA9-4038-AE67-FECF87AEC75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6964884-AD67-4893-B1F2-ECEE06AA4A08}"/>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E05341D8-8DB2-497F-AAD1-FA7149419EC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4362072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TM10001106[[fn=Distintivo]]</Template>
  <TotalTime>33</TotalTime>
  <Words>264</Words>
  <Application>Microsoft Office PowerPoint</Application>
  <PresentationFormat>Panorámica</PresentationFormat>
  <Paragraphs>13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Gill Sans MT</vt:lpstr>
      <vt:lpstr>Impact</vt:lpstr>
      <vt:lpstr>Wingdings</vt:lpstr>
      <vt:lpstr>Badge</vt:lpstr>
      <vt:lpstr>Condominio  don  coronel</vt:lpstr>
      <vt:lpstr>DESCRIPCIÓN</vt:lpstr>
      <vt:lpstr>DETALLES DEL REQUERIMIENTO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Condominio  don  coronel</dc:title>
  <dc:creator>alumno</dc:creator>
  <cp:lastModifiedBy>jesus calle</cp:lastModifiedBy>
  <cp:revision>4</cp:revision>
  <dcterms:created xsi:type="dcterms:W3CDTF">2017-12-06T21:25:11Z</dcterms:created>
  <dcterms:modified xsi:type="dcterms:W3CDTF">2017-12-06T22:36:15Z</dcterms:modified>
</cp:coreProperties>
</file>