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sldIdLst>
    <p:sldId id="276" r:id="rId3"/>
    <p:sldId id="277" r:id="rId4"/>
    <p:sldId id="302" r:id="rId5"/>
    <p:sldId id="303" r:id="rId6"/>
    <p:sldId id="329" r:id="rId7"/>
    <p:sldId id="328" r:id="rId8"/>
    <p:sldId id="308" r:id="rId9"/>
    <p:sldId id="330" r:id="rId10"/>
    <p:sldId id="331" r:id="rId11"/>
    <p:sldId id="338" r:id="rId12"/>
    <p:sldId id="337" r:id="rId13"/>
    <p:sldId id="339" r:id="rId14"/>
    <p:sldId id="340" r:id="rId15"/>
    <p:sldId id="341" r:id="rId16"/>
    <p:sldId id="332" r:id="rId17"/>
    <p:sldId id="342" r:id="rId18"/>
    <p:sldId id="343" r:id="rId19"/>
    <p:sldId id="344" r:id="rId20"/>
    <p:sldId id="348" r:id="rId21"/>
    <p:sldId id="349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35849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95350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80390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226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32629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575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1496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25581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8353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70786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386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579714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400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1384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61265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786738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7172"/>
      </p:ext>
    </p:extLst>
  </p:cSld>
  <p:clrMapOvr>
    <a:masterClrMapping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36760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6708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65713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34148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02598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836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66117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18746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14063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51238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70640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A58F-9B91-40C4-8FB7-63B75C170CC8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07B62-E1E8-438F-96BC-79E974275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1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4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tmp"/><Relationship Id="rId11" Type="http://schemas.openxmlformats.org/officeDocument/2006/relationships/image" Target="../media/image14.tmp"/><Relationship Id="rId5" Type="http://schemas.openxmlformats.org/officeDocument/2006/relationships/image" Target="../media/image8.tmp"/><Relationship Id="rId10" Type="http://schemas.openxmlformats.org/officeDocument/2006/relationships/image" Target="../media/image13.tmp"/><Relationship Id="rId4" Type="http://schemas.openxmlformats.org/officeDocument/2006/relationships/image" Target="../media/image7.tmp"/><Relationship Id="rId9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782" y="3983064"/>
            <a:ext cx="7880666" cy="1544432"/>
          </a:xfrm>
        </p:spPr>
        <p:txBody>
          <a:bodyPr>
            <a:normAutofit fontScale="90000"/>
          </a:bodyPr>
          <a:lstStyle/>
          <a:p>
            <a:pPr algn="ctr"/>
            <a:r>
              <a:rPr lang="es-E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DESARROLLO DE SOFTWARE I</a:t>
            </a:r>
            <a:endParaRPr lang="es-E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7" y="5311588"/>
            <a:ext cx="4715764" cy="1546412"/>
          </a:xfrm>
          <a:prstGeom prst="rect">
            <a:avLst/>
          </a:prstGeom>
        </p:spPr>
      </p:pic>
      <p:pic>
        <p:nvPicPr>
          <p:cNvPr id="1026" name="Picture 2" descr="Resultado de imagen para condomin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37" y="155092"/>
            <a:ext cx="9776922" cy="4610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4" y="336023"/>
            <a:ext cx="9606268" cy="469519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" t="3193"/>
          <a:stretch/>
        </p:blipFill>
        <p:spPr>
          <a:xfrm>
            <a:off x="2656113" y="1001485"/>
            <a:ext cx="7132925" cy="55366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64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6" y="471094"/>
            <a:ext cx="5157450" cy="58870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51" y="327497"/>
            <a:ext cx="4033717" cy="6030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2821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0" y="177803"/>
            <a:ext cx="4848902" cy="64588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49" y="261256"/>
            <a:ext cx="4311794" cy="6425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68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9" y="381312"/>
            <a:ext cx="5618743" cy="59868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381312"/>
            <a:ext cx="4185844" cy="61177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74669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1" y="170557"/>
            <a:ext cx="7913592" cy="297529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24" y="319321"/>
            <a:ext cx="6335009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1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1846" y="261648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s-PE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2.5. Diagrama de despliegue</a:t>
            </a:r>
            <a:endParaRPr lang="es-PE" sz="2000" b="1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2" y="790228"/>
            <a:ext cx="7371424" cy="58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84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83010"/>
            <a:ext cx="11571513" cy="66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60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85" y="127232"/>
            <a:ext cx="5531707" cy="65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34" y="228600"/>
            <a:ext cx="4992638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2" y="1110343"/>
            <a:ext cx="8653578" cy="38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0203" y="5745986"/>
            <a:ext cx="3076858" cy="562650"/>
          </a:xfrm>
        </p:spPr>
        <p:txBody>
          <a:bodyPr>
            <a:normAutofit fontScale="90000"/>
          </a:bodyPr>
          <a:lstStyle/>
          <a:p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Integrantes 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32" y="116134"/>
            <a:ext cx="6349206" cy="1638095"/>
          </a:xfrm>
          <a:prstGeom prst="rect">
            <a:avLst/>
          </a:prstGeom>
        </p:spPr>
      </p:pic>
      <p:sp>
        <p:nvSpPr>
          <p:cNvPr id="5" name="AutoShape 2" descr="Resultado de imagen para reactjs"/>
          <p:cNvSpPr>
            <a:spLocks noChangeAspect="1" noChangeArrowheads="1"/>
          </p:cNvSpPr>
          <p:nvPr/>
        </p:nvSpPr>
        <p:spPr bwMode="auto">
          <a:xfrm>
            <a:off x="9853367" y="383510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0" name="Picture 2" descr="Resultado de imagen para desarrollo de un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1624134"/>
            <a:ext cx="9706376" cy="3721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7158534" y="4940983"/>
            <a:ext cx="4567578" cy="2172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Lipa Cueva, Alonso</a:t>
            </a:r>
          </a:p>
          <a:p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León Cárdenas, Samuel</a:t>
            </a:r>
          </a:p>
          <a:p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Trinidad Quiñonez, Oscar</a:t>
            </a:r>
          </a:p>
        </p:txBody>
      </p:sp>
    </p:spTree>
    <p:extLst>
      <p:ext uri="{BB962C8B-B14F-4D97-AF65-F5344CB8AC3E}">
        <p14:creationId xmlns:p14="http://schemas.microsoft.com/office/powerpoint/2010/main" val="107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/>
          <p:cNvSpPr/>
          <p:nvPr/>
        </p:nvSpPr>
        <p:spPr>
          <a:xfrm>
            <a:off x="111429" y="1707776"/>
            <a:ext cx="12080571" cy="3046988"/>
          </a:xfrm>
          <a:prstGeom prst="rect">
            <a:avLst/>
          </a:prstGeom>
        </p:spPr>
        <p:txBody>
          <a:bodyPr wrap="square">
            <a:spAutoFit/>
            <a:scene3d>
              <a:camera prst="isometricOffAxis1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s-ES" sz="9600" dirty="0" smtClean="0">
                <a:solidFill>
                  <a:schemeClr val="accent2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Cooper Black" pitchFamily="18" charset="0"/>
              </a:rPr>
              <a:t>EJECUCIÓN </a:t>
            </a:r>
            <a:r>
              <a:rPr lang="es-ES" sz="9600" dirty="0" smtClean="0">
                <a:solidFill>
                  <a:schemeClr val="accent2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Cooper Black" pitchFamily="18" charset="0"/>
              </a:rPr>
              <a:t> DEL SISTEMA</a:t>
            </a:r>
            <a:endParaRPr lang="es-PE" sz="9600" dirty="0">
              <a:solidFill>
                <a:schemeClr val="accent2">
                  <a:lumMod val="5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3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83" y="445169"/>
            <a:ext cx="10187759" cy="57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02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01266" y="385260"/>
            <a:ext cx="1122381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600" dirty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TEMA</a:t>
            </a:r>
            <a:endParaRPr lang="es-PE" sz="9600" dirty="0">
              <a:solidFill>
                <a:schemeClr val="accent2">
                  <a:lumMod val="5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s-ES" sz="9600" dirty="0" smtClean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SISTEMA PARA CONDOMINIO </a:t>
            </a:r>
            <a:endParaRPr lang="es-ES" sz="9600" dirty="0">
              <a:solidFill>
                <a:schemeClr val="accent2">
                  <a:lumMod val="5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s-ES" sz="9600" dirty="0" smtClean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“ </a:t>
            </a:r>
            <a:r>
              <a:rPr lang="es-ES" sz="9600" dirty="0" err="1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CONDOSOFT</a:t>
            </a:r>
            <a:r>
              <a:rPr lang="es-ES" sz="9600" dirty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 </a:t>
            </a:r>
            <a:r>
              <a:rPr lang="es-ES" sz="9600" dirty="0" smtClean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”</a:t>
            </a:r>
            <a:endParaRPr lang="es-PE" sz="9600" dirty="0">
              <a:solidFill>
                <a:schemeClr val="accent2">
                  <a:lumMod val="50000"/>
                </a:scheme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1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39807" y="543595"/>
            <a:ext cx="5112385" cy="57708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ÍNDICE 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u="sng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CAPÍTULO I.   ACTA DE </a:t>
            </a:r>
            <a:r>
              <a:rPr lang="es-PE" sz="1100" b="1" u="sng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REUNION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u="sng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CAPÍTULO II.   </a:t>
            </a:r>
            <a:r>
              <a:rPr lang="es-PE" sz="1100" b="1" u="sng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DOCUMENTACIÓN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200" b="1" kern="1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2.1. Caso de uso de </a:t>
            </a:r>
            <a:r>
              <a:rPr lang="es-PE" sz="1200" b="1" kern="12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negocio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dirty="0">
                <a:solidFill>
                  <a:srgbClr val="FFFF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PE" sz="1100" b="1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2.1.1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Escenarios del negocio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2.1.2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Actores de Negocio: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2.1.3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Definición de los CUN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2.1.4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Diagrama de caso de uso de negocio por escenario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200" b="1" kern="1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2.2. Documentación de caso de uso de sistema</a:t>
            </a:r>
            <a:endParaRPr lang="es-PE" sz="1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2.2.1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Requisitos del sistema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2.2.2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Los casos de uso del sistema. (Matriz Requisitos Vs. CUS)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2.2.3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Actores del sistema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2.2.4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Diagrama de casos de uso del sistema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2.2.5</a:t>
            </a: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Cuadro de especificaciones</a:t>
            </a:r>
            <a:endParaRPr lang="es-PE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2.3. Diagrama de secuencia</a:t>
            </a:r>
            <a:endParaRPr lang="es-PE" sz="12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2.4. Diagrama de componentes</a:t>
            </a:r>
            <a:endParaRPr lang="es-PE" sz="12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2.5. Diagrama de despliegue</a:t>
            </a:r>
            <a:endParaRPr lang="es-PE" sz="12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u="sng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CAPÍTULO III.   </a:t>
            </a:r>
            <a:r>
              <a:rPr lang="es-PE" sz="1100" b="1" u="sng" kern="1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PROTOTIPO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u="sng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CAPÍTULO IV.   BASE DE DATOS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4.1. Modelo de base de datos en ERWIN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4.2. Script para crear la base de datos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4.3. Script para crear las tablas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4.4. Script para crear las visitas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4.5. Script para crear los procedimientos almacenados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4.6. Imágenes de los diferentes esquemas de la base de datos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u="sng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CAPÍTULO V.   APLICACIÓN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spcAft>
                <a:spcPts val="0"/>
              </a:spcAft>
              <a:tabLst>
                <a:tab pos="5394325" algn="r"/>
              </a:tabLst>
            </a:pPr>
            <a:r>
              <a:rPr lang="es-PE" sz="1100" b="1" u="sng" kern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CAPÍTULO VI.   VIDEO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48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30773" y="234414"/>
            <a:ext cx="391056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b="1" dirty="0"/>
              <a:t>CAPÍTULO I.   ACTA DE REUNION </a:t>
            </a:r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9" y="965748"/>
            <a:ext cx="1701542" cy="26528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00" y="965748"/>
            <a:ext cx="1710543" cy="26177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83" y="965748"/>
            <a:ext cx="1727897" cy="25686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20" y="997435"/>
            <a:ext cx="1722794" cy="25169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37" y="997435"/>
            <a:ext cx="1763747" cy="25110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9" y="4014205"/>
            <a:ext cx="1766555" cy="24873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44" y="3992830"/>
            <a:ext cx="1748118" cy="25087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58" y="3970067"/>
            <a:ext cx="1736912" cy="24883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89" y="3992830"/>
            <a:ext cx="1636225" cy="24883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261" y="3931517"/>
            <a:ext cx="1642223" cy="24793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7517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2" y="206057"/>
            <a:ext cx="8260062" cy="2014726"/>
          </a:xfrm>
          <a:prstGeom prst="rect">
            <a:avLst/>
          </a:prstGeom>
        </p:spPr>
      </p:pic>
      <p:pic>
        <p:nvPicPr>
          <p:cNvPr id="5" name="Imagen 4" descr="https://lh5.googleusercontent.com/JFy0mDNpChJVQoh-ln0Bnvtm7vp4lnHQgPKOkD5L67jSg83gjtTJvQvPV_w_-CoW3VeIWbVAqIAl3VvQmzUok-uaGUFwrBHpADynOzzT1Br8Os8LNmTMl9pTchqu9rkrCDXQLb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00" y="1926478"/>
            <a:ext cx="5212715" cy="4654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797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613" y="290420"/>
            <a:ext cx="5839590" cy="2273488"/>
          </a:xfrm>
          <a:prstGeom prst="rect">
            <a:avLst/>
          </a:prstGeom>
        </p:spPr>
      </p:pic>
      <p:pic>
        <p:nvPicPr>
          <p:cNvPr id="6" name="Imagen 5" descr="https://lh5.googleusercontent.com/2zZKdH2Q5kVkGELqYxCLg5BF6ujirUorx35cv8rLQ74pmeXKYZ90KZrAjWUVH2W_EqfG1jnaNIrxHWa02SKtjubGKSnef7Ht4EeJzQvuuL9DxmDOjtmaAAhVcjD_r9uYzT6a8I4Q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"/>
          <a:stretch/>
        </p:blipFill>
        <p:spPr bwMode="auto">
          <a:xfrm>
            <a:off x="4001004" y="574713"/>
            <a:ext cx="7599325" cy="5664722"/>
          </a:xfrm>
          <a:prstGeom prst="rect">
            <a:avLst/>
          </a:prstGeom>
          <a:ln w="88900" cap="sq" cmpd="thickThin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98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53" y="264277"/>
            <a:ext cx="5575176" cy="64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97048"/>
            <a:ext cx="5181600" cy="67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158</Words>
  <Application>Microsoft Office PowerPoint</Application>
  <PresentationFormat>Panorámica</PresentationFormat>
  <Paragraphs>44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Century Gothic</vt:lpstr>
      <vt:lpstr>Cooper Black</vt:lpstr>
      <vt:lpstr>Franklin Gothic Medium</vt:lpstr>
      <vt:lpstr>Times New Roman</vt:lpstr>
      <vt:lpstr>Wingdings 3</vt:lpstr>
      <vt:lpstr>Tema de Office</vt:lpstr>
      <vt:lpstr>Sector</vt:lpstr>
      <vt:lpstr>DESARROLLO DE SOFTWARE I</vt:lpstr>
      <vt:lpstr>Integrantes 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Abad</dc:creator>
  <cp:lastModifiedBy>Alumno-UCH</cp:lastModifiedBy>
  <cp:revision>218</cp:revision>
  <dcterms:created xsi:type="dcterms:W3CDTF">2016-10-09T23:15:37Z</dcterms:created>
  <dcterms:modified xsi:type="dcterms:W3CDTF">2017-12-07T01:09:44Z</dcterms:modified>
</cp:coreProperties>
</file>