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8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6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0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1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539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74EF762-0C4D-4001-8F9B-6364EEB41826}" type="datetimeFigureOut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05/05/2017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8E84E5D-E4F2-4DF0-8ABB-D59E097DBE78}" type="slidenum">
              <a:rPr lang="es-PE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‹Nº›</a:t>
            </a:fld>
            <a:endParaRPr lang="es-PE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Trabajo de Investigación: POLYMER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6016" y="4437112"/>
            <a:ext cx="4032448" cy="18002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algn="l"/>
            <a:r>
              <a:rPr lang="es-PE" dirty="0" smtClean="0">
                <a:solidFill>
                  <a:schemeClr val="tx1"/>
                </a:solidFill>
              </a:rPr>
              <a:t>Estudiantes:</a:t>
            </a:r>
          </a:p>
          <a:p>
            <a:pPr algn="l"/>
            <a:endParaRPr lang="es-PE" dirty="0" smtClean="0">
              <a:solidFill>
                <a:schemeClr val="tx1"/>
              </a:solidFill>
            </a:endParaRP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LIPA CUEVA, Alonso</a:t>
            </a: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TRINIDAD QUIÑONES, Oscar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4104">
            <a:off x="615033" y="1889167"/>
            <a:ext cx="4378716" cy="27366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POLYMER: DESVENTAJAS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2132856"/>
            <a:ext cx="7200800" cy="3312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El soporte de 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WebComponents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todavía es muy bajo.</a:t>
            </a: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WebComponents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todavía es un estándar en proceso de desarrollo.  </a:t>
            </a: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Polymer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suele funcionar mal en plataformas que no sean Android.</a:t>
            </a: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2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POLYMER: DESVENTAJAS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2132856"/>
            <a:ext cx="7200800" cy="3312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El soporte de 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WebComponents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todavía es muy bajo.</a:t>
            </a: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WebComponents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todavía es un estándar en proceso de desarrollo.  </a:t>
            </a: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Polymer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suele funcionar mal en plataformas que no sean Android.</a:t>
            </a: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9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763688" y="2780928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DESARROLLANDO CON POLYMER</a:t>
            </a:r>
            <a:endParaRPr lang="es-P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Usando </a:t>
            </a:r>
            <a:r>
              <a:rPr lang="es-PE" sz="3200" dirty="0" err="1" smtClean="0">
                <a:solidFill>
                  <a:schemeClr val="tx1"/>
                </a:solidFill>
              </a:rPr>
              <a:t>Polymer</a:t>
            </a:r>
            <a:r>
              <a:rPr lang="es-PE" sz="3200" dirty="0" smtClean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7224386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Usando </a:t>
            </a:r>
            <a:r>
              <a:rPr lang="es-ES" sz="3200" dirty="0" err="1">
                <a:solidFill>
                  <a:schemeClr val="tx1"/>
                </a:solidFill>
              </a:rPr>
              <a:t>Polymer</a:t>
            </a:r>
            <a:r>
              <a:rPr lang="es-ES" sz="3200" dirty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5" name="Imagen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5616" y="1080120"/>
            <a:ext cx="784887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Usando </a:t>
            </a:r>
            <a:r>
              <a:rPr lang="es-ES" sz="3200" dirty="0" err="1">
                <a:solidFill>
                  <a:schemeClr val="tx1"/>
                </a:solidFill>
              </a:rPr>
              <a:t>Polymer</a:t>
            </a:r>
            <a:r>
              <a:rPr lang="es-ES" sz="3200" dirty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6" name="Imagen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5616" y="1052736"/>
            <a:ext cx="784887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Usando </a:t>
            </a:r>
            <a:r>
              <a:rPr lang="es-ES" sz="3200" dirty="0" err="1">
                <a:solidFill>
                  <a:schemeClr val="tx1"/>
                </a:solidFill>
              </a:rPr>
              <a:t>Polymer</a:t>
            </a:r>
            <a:r>
              <a:rPr lang="es-ES" sz="3200" dirty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784887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Usando </a:t>
            </a:r>
            <a:r>
              <a:rPr lang="es-ES" sz="3200" dirty="0" err="1">
                <a:solidFill>
                  <a:schemeClr val="tx1"/>
                </a:solidFill>
              </a:rPr>
              <a:t>Polymer</a:t>
            </a:r>
            <a:r>
              <a:rPr lang="es-ES" sz="3200" dirty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784887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Usando </a:t>
            </a:r>
            <a:r>
              <a:rPr lang="es-ES" sz="3200" dirty="0" err="1">
                <a:solidFill>
                  <a:schemeClr val="tx1"/>
                </a:solidFill>
              </a:rPr>
              <a:t>Polymer</a:t>
            </a:r>
            <a:r>
              <a:rPr lang="es-ES" sz="3200" dirty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24744"/>
            <a:ext cx="784887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</a:rPr>
              <a:t>Usando </a:t>
            </a:r>
            <a:r>
              <a:rPr lang="es-ES" sz="3200" dirty="0" err="1">
                <a:solidFill>
                  <a:schemeClr val="tx1"/>
                </a:solidFill>
              </a:rPr>
              <a:t>Polymer</a:t>
            </a:r>
            <a:r>
              <a:rPr lang="es-ES" sz="3200" dirty="0">
                <a:solidFill>
                  <a:schemeClr val="tx1"/>
                </a:solidFill>
              </a:rPr>
              <a:t> en un aplicativo</a:t>
            </a:r>
            <a:endParaRPr lang="es-PE" sz="32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7848873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WEB COMPONENTS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87624" y="1412776"/>
            <a:ext cx="7272808" cy="3312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Son un c</a:t>
            </a:r>
            <a:r>
              <a:rPr lang="es-PE" dirty="0" smtClean="0">
                <a:solidFill>
                  <a:srgbClr val="000000"/>
                </a:solidFill>
                <a:effectLst/>
                <a:latin typeface="Arial"/>
                <a:ea typeface="Calibri"/>
              </a:rPr>
              <a:t>onjunto de estándares que nos permiten crear y utilizar elementos HTML personalizados.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>
              <a:solidFill>
                <a:srgbClr val="000000"/>
              </a:solidFill>
              <a:latin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</a:rPr>
              <a:t>“Los Web </a:t>
            </a:r>
            <a:r>
              <a:rPr lang="es-PE" dirty="0" err="1" smtClean="0">
                <a:solidFill>
                  <a:schemeClr val="tx1"/>
                </a:solidFill>
              </a:rPr>
              <a:t>Components</a:t>
            </a:r>
            <a:r>
              <a:rPr lang="es-PE" dirty="0" smtClean="0">
                <a:solidFill>
                  <a:schemeClr val="tx1"/>
                </a:solidFill>
              </a:rPr>
              <a:t> son 4 especificaciones que nos permiten extender el desarrollo para la web por medio de componentes web que cualquier desarrollador podría realizar”</a:t>
            </a:r>
            <a:r>
              <a:rPr lang="es-PE" dirty="0"/>
              <a:t> (</a:t>
            </a:r>
            <a:r>
              <a:rPr lang="es-PE" dirty="0" err="1"/>
              <a:t>Alvarez</a:t>
            </a:r>
            <a:r>
              <a:rPr lang="es-PE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Los Web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4149080"/>
            <a:ext cx="35718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475656" y="620688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tx1"/>
                </a:solidFill>
              </a:rPr>
              <a:t>CONCLUSION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6" name="1 Rectángulo"/>
          <p:cNvSpPr/>
          <p:nvPr/>
        </p:nvSpPr>
        <p:spPr>
          <a:xfrm>
            <a:off x="1547664" y="2132856"/>
            <a:ext cx="6768752" cy="3312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just"/>
            <a:r>
              <a:rPr lang="es-ES" dirty="0" err="1" smtClean="0">
                <a:solidFill>
                  <a:srgbClr val="000000"/>
                </a:solidFill>
                <a:latin typeface="Arial"/>
                <a:ea typeface="Calibri"/>
              </a:rPr>
              <a:t>Polymer</a:t>
            </a:r>
            <a:r>
              <a:rPr lang="es-ES" dirty="0" smtClean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es-ES" dirty="0">
                <a:solidFill>
                  <a:srgbClr val="000000"/>
                </a:solidFill>
                <a:latin typeface="Arial"/>
                <a:ea typeface="Calibri"/>
              </a:rPr>
              <a:t>no es más que la punta de flecha de los Web </a:t>
            </a:r>
            <a:r>
              <a:rPr lang="es-ES" dirty="0" err="1">
                <a:solidFill>
                  <a:srgbClr val="000000"/>
                </a:solidFill>
                <a:latin typeface="Arial"/>
                <a:ea typeface="Calibri"/>
              </a:rPr>
              <a:t>Components</a:t>
            </a:r>
            <a:r>
              <a:rPr lang="es-ES" dirty="0">
                <a:solidFill>
                  <a:srgbClr val="000000"/>
                </a:solidFill>
                <a:latin typeface="Arial"/>
                <a:ea typeface="Calibri"/>
              </a:rPr>
              <a:t>, una tecnología que todavía está en desarrollo, pero que por su alcance y características está llamada a convertirse en el nuevo modo en el que se desarrollen las aplicaciones en el navegador, tanto de dispositivos clásicos como los PC como de los nuevos protagonistas del acceso a internet: móviles, </a:t>
            </a:r>
            <a:r>
              <a:rPr lang="es-ES" dirty="0" err="1">
                <a:solidFill>
                  <a:srgbClr val="000000"/>
                </a:solidFill>
                <a:latin typeface="Arial"/>
                <a:ea typeface="Calibri"/>
              </a:rPr>
              <a:t>tablets</a:t>
            </a:r>
            <a:r>
              <a:rPr lang="es-ES" dirty="0">
                <a:solidFill>
                  <a:srgbClr val="000000"/>
                </a:solidFill>
                <a:latin typeface="Arial"/>
                <a:ea typeface="Calibri"/>
              </a:rPr>
              <a:t> y derivados</a:t>
            </a:r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54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1208" y="1052736"/>
            <a:ext cx="8723757" cy="58052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7615">
            <a:off x="2033837" y="3983198"/>
            <a:ext cx="2293920" cy="23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82222 0.0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1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err="1">
                <a:solidFill>
                  <a:schemeClr val="tx1"/>
                </a:solidFill>
              </a:rPr>
              <a:t>Custom</a:t>
            </a:r>
            <a:r>
              <a:rPr lang="es-PE" sz="3200" dirty="0">
                <a:solidFill>
                  <a:schemeClr val="tx1"/>
                </a:solidFill>
              </a:rPr>
              <a:t> </a:t>
            </a:r>
            <a:r>
              <a:rPr lang="es-PE" sz="3200" dirty="0" err="1">
                <a:solidFill>
                  <a:schemeClr val="tx1"/>
                </a:solidFill>
              </a:rPr>
              <a:t>elements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219678" y="1338900"/>
            <a:ext cx="7272808" cy="3242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Proporciona una forma para que los desarrolladores construyan sus propios elementos DOM completos</a:t>
            </a:r>
            <a:r>
              <a:rPr lang="es-PE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  <a:effectLst/>
              <a:latin typeface="Arial"/>
              <a:ea typeface="Calibri"/>
            </a:endParaRPr>
          </a:p>
          <a:p>
            <a:pPr algn="ctr"/>
            <a:endParaRPr lang="es-PE" dirty="0">
              <a:solidFill>
                <a:schemeClr val="tx1"/>
              </a:solidFill>
              <a:effectLst/>
              <a:latin typeface="Arial"/>
              <a:ea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Puede extender elementos HTML existentes</a:t>
            </a:r>
            <a:endParaRPr lang="es-PE" dirty="0" smtClean="0">
              <a:solidFill>
                <a:schemeClr val="tx1"/>
              </a:solidFill>
              <a:effectLst/>
              <a:latin typeface="Arial"/>
              <a:ea typeface="Calibri"/>
            </a:endParaRPr>
          </a:p>
        </p:txBody>
      </p:sp>
      <p:pic>
        <p:nvPicPr>
          <p:cNvPr id="3074" name="Picture 2" descr="Resultado de imagen para custom ele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0" b="17140"/>
          <a:stretch/>
        </p:blipFill>
        <p:spPr bwMode="auto">
          <a:xfrm>
            <a:off x="2555776" y="4581128"/>
            <a:ext cx="4536504" cy="21774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¿Cuáles son los componentes Web?  Elementos de encargo John Riviello - Elementos de encargo con el polímero Web Components9 • Proporciona una manera para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45761" r="22655" b="42315"/>
          <a:stretch/>
        </p:blipFill>
        <p:spPr bwMode="auto">
          <a:xfrm>
            <a:off x="2750880" y="2724946"/>
            <a:ext cx="4341400" cy="54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3" t="63925" r="41450" b="28571"/>
          <a:stretch/>
        </p:blipFill>
        <p:spPr bwMode="auto">
          <a:xfrm>
            <a:off x="2411760" y="3861048"/>
            <a:ext cx="5236927" cy="61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HTML </a:t>
            </a:r>
            <a:r>
              <a:rPr lang="es-PE" sz="3200" dirty="0" err="1">
                <a:solidFill>
                  <a:schemeClr val="tx1"/>
                </a:solidFill>
              </a:rPr>
              <a:t>Imports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87624" y="1268760"/>
            <a:ext cx="7272808" cy="34563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Medios para importar elementos personalizados.</a:t>
            </a:r>
          </a:p>
          <a:p>
            <a:pPr algn="ctr"/>
            <a:endParaRPr lang="es-PE" dirty="0" smtClean="0">
              <a:solidFill>
                <a:schemeClr val="tx1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chemeClr val="tx1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chemeClr val="tx1"/>
              </a:solidFill>
              <a:latin typeface="Arial"/>
              <a:ea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Puede enlazar a recursos externos.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  <a:effectLst/>
              <a:latin typeface="Arial"/>
              <a:ea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3" t="47042" r="38420" b="46176"/>
          <a:stretch/>
        </p:blipFill>
        <p:spPr bwMode="auto">
          <a:xfrm>
            <a:off x="2046879" y="2438812"/>
            <a:ext cx="5569436" cy="5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7" t="58117" r="44697" b="26731"/>
          <a:stretch/>
        </p:blipFill>
        <p:spPr bwMode="auto">
          <a:xfrm>
            <a:off x="2555776" y="3573016"/>
            <a:ext cx="471450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¿Cuáles son los componentes Web?  Las importaciones HTML John Riviello - Elementos personalizados con polímero Web Components10&#10;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5" b="18164"/>
          <a:stretch/>
        </p:blipFill>
        <p:spPr bwMode="auto">
          <a:xfrm>
            <a:off x="2660237" y="4744895"/>
            <a:ext cx="4342719" cy="21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err="1" smtClean="0">
                <a:solidFill>
                  <a:schemeClr val="tx1"/>
                </a:solidFill>
              </a:rPr>
              <a:t>Templates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87624" y="1412776"/>
            <a:ext cx="7272808" cy="3168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 </a:t>
            </a:r>
            <a:r>
              <a:rPr lang="es-PE" dirty="0" smtClean="0">
                <a:solidFill>
                  <a:schemeClr val="tx1"/>
                </a:solidFill>
              </a:rPr>
              <a:t>Se utiliza para declarar fragmentos de HTML.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</a:endParaRPr>
          </a:p>
          <a:p>
            <a:pPr algn="ctr"/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>
                <a:solidFill>
                  <a:schemeClr val="tx1"/>
                </a:solidFill>
              </a:rPr>
              <a:t> </a:t>
            </a:r>
            <a:r>
              <a:rPr lang="es-PE" dirty="0" smtClean="0">
                <a:solidFill>
                  <a:schemeClr val="tx1"/>
                </a:solidFill>
              </a:rPr>
              <a:t>          </a:t>
            </a:r>
          </a:p>
          <a:p>
            <a:pPr algn="ctr"/>
            <a:endParaRPr lang="es-PE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effectLst/>
              <a:latin typeface="Arial"/>
              <a:ea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El elemento en sí no hace nada.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effectLst/>
                <a:latin typeface="Arial"/>
                <a:ea typeface="Calibri"/>
              </a:rPr>
              <a:t>Se puede clonar e insertar en el documento a través de JavaScript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b="14800"/>
          <a:stretch/>
        </p:blipFill>
        <p:spPr bwMode="auto">
          <a:xfrm>
            <a:off x="2555776" y="4599050"/>
            <a:ext cx="4536504" cy="214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¿Cuáles son los componentes Web?  Plantillas John Riviello - Elementos de encargo con el polímero Web Components13 • Se utiliza para declarar fragme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4" r="21133" b="41604"/>
          <a:stretch/>
        </p:blipFill>
        <p:spPr bwMode="auto">
          <a:xfrm>
            <a:off x="2427676" y="2348880"/>
            <a:ext cx="4792703" cy="10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Shadow </a:t>
            </a:r>
            <a:r>
              <a:rPr lang="es-PE" sz="3200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187624" y="1412776"/>
            <a:ext cx="7272808" cy="3168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latin typeface="Arial"/>
                <a:ea typeface="Calibri"/>
              </a:rPr>
              <a:t>Le permite tomar un subárbol DOM y ocultarlo desde el ámbito del documento.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effectLst/>
                <a:latin typeface="Arial"/>
                <a:ea typeface="Calibri"/>
              </a:rPr>
              <a:t>Oculta estilos CSS también.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tx1"/>
                </a:solidFill>
                <a:effectLst/>
                <a:latin typeface="Arial"/>
                <a:ea typeface="Calibri"/>
              </a:rPr>
              <a:t>Ejemplos comunes de HTML5 incluyen: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Arial"/>
              <a:ea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 smtClean="0">
              <a:solidFill>
                <a:schemeClr val="tx1"/>
              </a:solidFill>
              <a:effectLst/>
              <a:latin typeface="Arial"/>
              <a:ea typeface="Calibri"/>
            </a:endParaRPr>
          </a:p>
          <a:p>
            <a:pPr algn="ctr"/>
            <a:endParaRPr lang="es-PE" dirty="0">
              <a:solidFill>
                <a:schemeClr val="tx1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chemeClr val="tx1"/>
              </a:solidFill>
              <a:effectLst/>
              <a:latin typeface="Arial"/>
              <a:ea typeface="Calibri"/>
            </a:endParaRPr>
          </a:p>
        </p:txBody>
      </p:sp>
      <p:pic>
        <p:nvPicPr>
          <p:cNvPr id="5122" name="Picture 2" descr="¿Cuáles son los componentes Web?  Sombra DOM John Riviello - Elementos de encargo con el polímero Web Components15 • Permite captar un DO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7" r="40268" b="8880"/>
          <a:stretch/>
        </p:blipFill>
        <p:spPr bwMode="auto">
          <a:xfrm>
            <a:off x="3009076" y="3140968"/>
            <a:ext cx="3629903" cy="12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¿Cuáles son los componentes Web?  Sombra DOM John Riviello - Elementos personalizados con polímero Web Components14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4" b="17168"/>
          <a:stretch/>
        </p:blipFill>
        <p:spPr bwMode="auto">
          <a:xfrm>
            <a:off x="2602710" y="4609400"/>
            <a:ext cx="4442631" cy="212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POLYMER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1412776"/>
            <a:ext cx="7272808" cy="3312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PE" sz="2000" dirty="0" smtClean="0">
                <a:solidFill>
                  <a:srgbClr val="000000"/>
                </a:solidFill>
                <a:latin typeface="Arial"/>
                <a:ea typeface="Calibri"/>
              </a:rPr>
              <a:t>Es una librería impulsada  por Google que actualmente es el mayor referente en cuanto a Web </a:t>
            </a:r>
            <a:r>
              <a:rPr lang="es-PE" sz="2000" dirty="0" err="1" smtClean="0">
                <a:solidFill>
                  <a:srgbClr val="000000"/>
                </a:solidFill>
                <a:latin typeface="Arial"/>
                <a:ea typeface="Calibri"/>
              </a:rPr>
              <a:t>Components</a:t>
            </a:r>
            <a:r>
              <a:rPr lang="es-PE" sz="2000" dirty="0" smtClean="0">
                <a:solidFill>
                  <a:srgbClr val="000000"/>
                </a:solidFill>
                <a:latin typeface="Arial"/>
                <a:ea typeface="Calibri"/>
              </a:rPr>
              <a:t>. </a:t>
            </a:r>
          </a:p>
          <a:p>
            <a:pPr algn="ctr"/>
            <a:endParaRPr lang="es-PE" sz="2000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PE" sz="2000" dirty="0" smtClean="0">
                <a:solidFill>
                  <a:schemeClr val="tx1"/>
                </a:solidFill>
              </a:rPr>
              <a:t>Con </a:t>
            </a:r>
            <a:r>
              <a:rPr lang="es-PE" sz="2000" dirty="0" err="1" smtClean="0">
                <a:solidFill>
                  <a:schemeClr val="tx1"/>
                </a:solidFill>
              </a:rPr>
              <a:t>Polymer</a:t>
            </a:r>
            <a:r>
              <a:rPr lang="es-PE" sz="2000" dirty="0" smtClean="0">
                <a:solidFill>
                  <a:schemeClr val="tx1"/>
                </a:solidFill>
              </a:rPr>
              <a:t> seremos capaces de crear elementos personalizados, encapsulados e interoperables que extiende en sí mismo el HTML, gracias a los </a:t>
            </a:r>
            <a:r>
              <a:rPr lang="es-PE" sz="2000" dirty="0" err="1" smtClean="0">
                <a:solidFill>
                  <a:schemeClr val="tx1"/>
                </a:solidFill>
              </a:rPr>
              <a:t>WebComponents</a:t>
            </a:r>
            <a:r>
              <a:rPr lang="es-PE" sz="2000" dirty="0" smtClean="0">
                <a:solidFill>
                  <a:schemeClr val="tx1"/>
                </a:solidFill>
              </a:rPr>
              <a:t>.</a:t>
            </a:r>
            <a:endParaRPr lang="es-PE" sz="2000" dirty="0">
              <a:solidFill>
                <a:schemeClr val="tx1"/>
              </a:solidFill>
            </a:endParaRPr>
          </a:p>
        </p:txBody>
      </p:sp>
      <p:pic>
        <p:nvPicPr>
          <p:cNvPr id="7170" name="Picture 2" descr="Resultado de imagen para poly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79" y="4293096"/>
            <a:ext cx="3312368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5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POLYMER </a:t>
            </a:r>
            <a:r>
              <a:rPr lang="es-PE" sz="3200" dirty="0">
                <a:solidFill>
                  <a:schemeClr val="tx1"/>
                </a:solidFill>
              </a:rPr>
              <a:t>NO ES: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563862" y="1340768"/>
            <a:ext cx="7272808" cy="2880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000000"/>
                </a:solidFill>
                <a:latin typeface="Arial"/>
                <a:ea typeface="Calibri"/>
              </a:rPr>
              <a:t>Un Framework </a:t>
            </a:r>
            <a:endParaRPr lang="es-PE" sz="2800" dirty="0">
              <a:solidFill>
                <a:schemeClr val="tx1"/>
              </a:solidFill>
            </a:endParaRPr>
          </a:p>
        </p:txBody>
      </p:sp>
      <p:pic>
        <p:nvPicPr>
          <p:cNvPr id="7172" name="Picture 4" descr="Polym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60" y="3356992"/>
            <a:ext cx="576064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1979712" y="332656"/>
            <a:ext cx="6899195" cy="7474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POLYMER: VENTAJAS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1844824"/>
            <a:ext cx="7200800" cy="37444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Podemos crear </a:t>
            </a:r>
            <a:r>
              <a:rPr lang="es-PE" dirty="0" err="1" smtClean="0">
                <a:solidFill>
                  <a:srgbClr val="000000"/>
                </a:solidFill>
                <a:latin typeface="Arial"/>
                <a:ea typeface="Calibri"/>
              </a:rPr>
              <a:t>WebComponents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 de una sola línea.</a:t>
            </a:r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Es súper 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escalable </a:t>
            </a: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(crear nueva funcionalidad?, migrar componente q lo cubra). </a:t>
            </a:r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Es reutilizable.</a:t>
            </a: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•	Nos permite hacer abstracciones</a:t>
            </a:r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.</a:t>
            </a:r>
          </a:p>
          <a:p>
            <a:pPr algn="ctr"/>
            <a:r>
              <a:rPr lang="es-PE" dirty="0" smtClean="0">
                <a:solidFill>
                  <a:srgbClr val="000000"/>
                </a:solidFill>
                <a:latin typeface="Arial"/>
                <a:ea typeface="Calibri"/>
              </a:rPr>
              <a:t>(separar por propiedades)</a:t>
            </a:r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  <a:p>
            <a:pPr algn="ctr"/>
            <a:endParaRPr lang="es-PE" dirty="0" smtClean="0">
              <a:solidFill>
                <a:srgbClr val="000000"/>
              </a:solidFill>
              <a:latin typeface="Arial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326</Words>
  <Application>Microsoft Office PowerPoint</Application>
  <PresentationFormat>Presentación en pantalla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Verdana</vt:lpstr>
      <vt:lpstr>Wingdings 2</vt:lpstr>
      <vt:lpstr>Solsticio</vt:lpstr>
      <vt:lpstr>Trabajo de Investigación: POLYMER</vt:lpstr>
      <vt:lpstr>WEB COMPONENTS</vt:lpstr>
      <vt:lpstr>Custom elements</vt:lpstr>
      <vt:lpstr>HTML Imports</vt:lpstr>
      <vt:lpstr>Templates</vt:lpstr>
      <vt:lpstr>Shadow DOM</vt:lpstr>
      <vt:lpstr>POLYMER</vt:lpstr>
      <vt:lpstr>POLYMER NO ES:</vt:lpstr>
      <vt:lpstr>POLYMER: VENTAJAS</vt:lpstr>
      <vt:lpstr>POLYMER: DESVENTAJAS</vt:lpstr>
      <vt:lpstr>POLYMER: DESVENTAJAS</vt:lpstr>
      <vt:lpstr>DESARROLLANDO CON POLYMER</vt:lpstr>
      <vt:lpstr>Usando Polymer en un aplicativo</vt:lpstr>
      <vt:lpstr>Usando Polymer en un aplicativo</vt:lpstr>
      <vt:lpstr>Usando Polymer en un aplicativo</vt:lpstr>
      <vt:lpstr>Usando Polymer en un aplicativo</vt:lpstr>
      <vt:lpstr>Usando Polymer en un aplicativo</vt:lpstr>
      <vt:lpstr>Usando Polymer en un aplicativo</vt:lpstr>
      <vt:lpstr>Usando Polymer en un aplicativo</vt:lpstr>
      <vt:lpstr>CONCLUSION</vt:lpstr>
      <vt:lpstr>Presentación de PowerPoint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Alumno</cp:lastModifiedBy>
  <cp:revision>34</cp:revision>
  <dcterms:created xsi:type="dcterms:W3CDTF">2017-05-03T17:19:22Z</dcterms:created>
  <dcterms:modified xsi:type="dcterms:W3CDTF">2017-05-05T20:48:05Z</dcterms:modified>
</cp:coreProperties>
</file>