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64" r:id="rId1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72AC-B845-4B5D-B5D4-D4E5A87E9923}" type="datetimeFigureOut">
              <a:rPr lang="es-ES" smtClean="0"/>
              <a:t>11/05/2017</a:t>
            </a:fld>
            <a:endParaRPr lang="es-E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DD0D16-29D9-4836-BF50-1E1246D543F3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72AC-B845-4B5D-B5D4-D4E5A87E9923}" type="datetimeFigureOut">
              <a:rPr lang="es-ES" smtClean="0"/>
              <a:t>11/05/2017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D0D16-29D9-4836-BF50-1E1246D543F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72AC-B845-4B5D-B5D4-D4E5A87E9923}" type="datetimeFigureOut">
              <a:rPr lang="es-ES" smtClean="0"/>
              <a:t>11/05/2017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D0D16-29D9-4836-BF50-1E1246D543F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72AC-B845-4B5D-B5D4-D4E5A87E9923}" type="datetimeFigureOut">
              <a:rPr lang="es-ES" smtClean="0"/>
              <a:t>11/05/2017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D0D16-29D9-4836-BF50-1E1246D543F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72AC-B845-4B5D-B5D4-D4E5A87E9923}" type="datetimeFigureOut">
              <a:rPr lang="es-ES" smtClean="0"/>
              <a:t>11/05/2017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D0D16-29D9-4836-BF50-1E1246D543F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72AC-B845-4B5D-B5D4-D4E5A87E9923}" type="datetimeFigureOut">
              <a:rPr lang="es-ES" smtClean="0"/>
              <a:t>11/05/2017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D0D16-29D9-4836-BF50-1E1246D543F3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72AC-B845-4B5D-B5D4-D4E5A87E9923}" type="datetimeFigureOut">
              <a:rPr lang="es-ES" smtClean="0"/>
              <a:t>11/05/2017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D0D16-29D9-4836-BF50-1E1246D543F3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72AC-B845-4B5D-B5D4-D4E5A87E9923}" type="datetimeFigureOut">
              <a:rPr lang="es-ES" smtClean="0"/>
              <a:t>11/05/2017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D0D16-29D9-4836-BF50-1E1246D543F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72AC-B845-4B5D-B5D4-D4E5A87E9923}" type="datetimeFigureOut">
              <a:rPr lang="es-ES" smtClean="0"/>
              <a:t>11/05/2017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D0D16-29D9-4836-BF50-1E1246D543F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72AC-B845-4B5D-B5D4-D4E5A87E9923}" type="datetimeFigureOut">
              <a:rPr lang="es-ES" smtClean="0"/>
              <a:t>11/05/2017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D0D16-29D9-4836-BF50-1E1246D543F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72AC-B845-4B5D-B5D4-D4E5A87E9923}" type="datetimeFigureOut">
              <a:rPr lang="es-ES" smtClean="0"/>
              <a:t>11/05/2017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D0D16-29D9-4836-BF50-1E1246D543F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FD5D72AC-B845-4B5D-B5D4-D4E5A87E9923}" type="datetimeFigureOut">
              <a:rPr lang="es-ES" smtClean="0"/>
              <a:t>11/05/2017</a:t>
            </a:fld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8DD0D16-29D9-4836-BF50-1E1246D543F3}" type="slidenum">
              <a:rPr lang="es-ES" smtClean="0"/>
              <a:t>‹Nº›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vuejs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casts.com/series/learning-vue-step-by-ste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uch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" y="0"/>
            <a:ext cx="1512168" cy="151216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27584" y="4077072"/>
            <a:ext cx="7315200" cy="2595025"/>
          </a:xfrm>
        </p:spPr>
        <p:txBody>
          <a:bodyPr>
            <a:normAutofit fontScale="9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/>
            </a:r>
            <a:br>
              <a:rPr lang="es-E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s-E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/>
            </a:r>
            <a:br>
              <a:rPr lang="es-E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s-E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/>
            </a:r>
            <a:br>
              <a:rPr lang="es-E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s-E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/>
            </a:r>
            <a:br>
              <a:rPr lang="es-E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s-E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/>
            </a:r>
            <a:br>
              <a:rPr lang="es-E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s-E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/>
            </a:r>
            <a:br>
              <a:rPr lang="es-E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s-E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/>
            </a:r>
            <a:br>
              <a:rPr lang="es-E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s-E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/>
            </a:r>
            <a:br>
              <a:rPr lang="es-E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s-E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/>
            </a:r>
            <a:br>
              <a:rPr lang="es-E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s-E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</a:t>
            </a:r>
            <a:r>
              <a:rPr lang="es-ES" sz="9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VUE.JS</a:t>
            </a:r>
            <a:r>
              <a:rPr lang="es-E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/>
            </a:r>
            <a:br>
              <a:rPr lang="es-E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s-E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/>
            </a:r>
            <a:br>
              <a:rPr lang="es-E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s-E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s-ES" sz="22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Docente:Eric</a:t>
            </a:r>
            <a:r>
              <a:rPr lang="es-ES" sz="2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Coronel Castillo </a:t>
            </a:r>
            <a:r>
              <a:rPr lang="es-ES" sz="22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/>
            </a:r>
            <a:br>
              <a:rPr lang="es-ES" sz="22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s-ES" sz="2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     </a:t>
            </a:r>
            <a:r>
              <a:rPr lang="es-ES" sz="22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Alumna:Melissa</a:t>
            </a:r>
            <a:r>
              <a:rPr lang="es-ES" sz="2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s-ES" sz="22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Maria</a:t>
            </a:r>
            <a:r>
              <a:rPr lang="es-ES" sz="2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Flores Cruz</a:t>
            </a:r>
            <a:endParaRPr lang="es-ES" sz="22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5" name="Picture 2" descr="Resultado de imagen para uch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5" y="1512168"/>
            <a:ext cx="1512168" cy="151216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para uch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5" y="3064029"/>
            <a:ext cx="1512168" cy="151216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sultado de imagen para uch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9" y="4576197"/>
            <a:ext cx="1512168" cy="151216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sultado de imagen para uch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5" y="6088365"/>
            <a:ext cx="1512168" cy="151216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vue.j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-171400"/>
            <a:ext cx="4113931" cy="4113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6984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6130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8779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4604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4966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5718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/>
              <a:t>Introducción a Vue.js</a:t>
            </a:r>
            <a:br>
              <a:rPr lang="es-ES" b="1" dirty="0"/>
            </a:br>
            <a:r>
              <a:rPr lang="es-ES" b="1" dirty="0" smtClean="0"/>
              <a:t>	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s-ES" dirty="0"/>
              <a:t>Durante los últimos 5 años han surgido una cantidad de librerías y </a:t>
            </a:r>
            <a:r>
              <a:rPr lang="es-ES" dirty="0" err="1"/>
              <a:t>frameworks</a:t>
            </a:r>
            <a:r>
              <a:rPr lang="es-ES" dirty="0"/>
              <a:t> </a:t>
            </a:r>
            <a:r>
              <a:rPr lang="es-ES" dirty="0" err="1"/>
              <a:t>javascript</a:t>
            </a:r>
            <a:r>
              <a:rPr lang="es-ES" dirty="0"/>
              <a:t> para facilitar el desarrollo de aplicaciones para el </a:t>
            </a:r>
            <a:r>
              <a:rPr lang="es-ES" dirty="0" err="1"/>
              <a:t>frontend</a:t>
            </a:r>
            <a:r>
              <a:rPr lang="es-ES" dirty="0"/>
              <a:t>.</a:t>
            </a:r>
          </a:p>
          <a:p>
            <a:pPr marL="45720" indent="0">
              <a:buNone/>
            </a:pPr>
            <a:r>
              <a:rPr lang="es-ES" dirty="0"/>
              <a:t>Entre las mas famosas se encuentra Angular.js, Ember.js, Knockout.js y recientemente React.js desarrollado por el equipo de Facebook.</a:t>
            </a:r>
          </a:p>
          <a:p>
            <a:pPr marL="45720" indent="0">
              <a:buNone/>
            </a:pPr>
            <a:r>
              <a:rPr lang="es-ES" dirty="0"/>
              <a:t>Hoy quiero darte una introducción a una librería que promete mucho y que tendrá un gran auge en </a:t>
            </a:r>
            <a:r>
              <a:rPr lang="es-ES" dirty="0" smtClean="0"/>
              <a:t>el 2017</a:t>
            </a:r>
            <a:endParaRPr lang="es-ES" dirty="0"/>
          </a:p>
          <a:p>
            <a:pPr marL="45720" indent="0">
              <a:buNone/>
            </a:pPr>
            <a:r>
              <a:rPr lang="es-ES" dirty="0"/>
              <a:t>Estoy hablando de </a:t>
            </a:r>
            <a:r>
              <a:rPr lang="es-ES" dirty="0">
                <a:hlinkClick r:id="rId2"/>
              </a:rPr>
              <a:t>Vue.js</a:t>
            </a:r>
            <a:r>
              <a:rPr lang="es-ES" dirty="0"/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902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Que es Vue.js?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Vue.js es una librería </a:t>
            </a:r>
            <a:r>
              <a:rPr lang="es-E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javascript</a:t>
            </a:r>
            <a:r>
              <a:rPr lang="es-E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para construir interfaces web interactivas, la documentación dice que no es un </a:t>
            </a:r>
            <a:r>
              <a:rPr lang="es-E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framework</a:t>
            </a:r>
            <a:r>
              <a:rPr lang="es-E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por que solo se especializa en la capa de vista (VM - </a:t>
            </a:r>
            <a:r>
              <a:rPr lang="es-E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ViewModel</a:t>
            </a:r>
            <a:r>
              <a:rPr lang="es-E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17264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/>
              <a:t>Entonces es solo otro "</a:t>
            </a:r>
            <a:r>
              <a:rPr lang="es-ES" b="1" dirty="0" err="1"/>
              <a:t>framework</a:t>
            </a:r>
            <a:r>
              <a:rPr lang="es-ES" b="1" dirty="0"/>
              <a:t>" </a:t>
            </a:r>
            <a:r>
              <a:rPr lang="es-ES" b="1" dirty="0" err="1"/>
              <a:t>javascript</a:t>
            </a:r>
            <a:r>
              <a:rPr lang="es-ES" b="1" dirty="0"/>
              <a:t>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28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Las características que considero mas sobresalientes de </a:t>
            </a:r>
            <a:r>
              <a:rPr lang="es-ES" dirty="0" err="1"/>
              <a:t>Vue</a:t>
            </a:r>
            <a:r>
              <a:rPr lang="es-ES" dirty="0"/>
              <a:t> son: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Aprenderlo es </a:t>
            </a:r>
            <a:r>
              <a:rPr lang="es-E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facil</a:t>
            </a:r>
            <a:r>
              <a:rPr lang="es-E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</a:p>
          <a:p>
            <a:r>
              <a:rPr lang="es-E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Hace el código mas fácil de escribir, de entender y de mantener.</a:t>
            </a:r>
          </a:p>
          <a:p>
            <a:r>
              <a:rPr lang="es-E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Su sistema de data </a:t>
            </a:r>
            <a:r>
              <a:rPr lang="es-E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binding</a:t>
            </a:r>
            <a:r>
              <a:rPr lang="es-E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</a:p>
          <a:p>
            <a:r>
              <a:rPr lang="es-E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Su sistema de componentes.</a:t>
            </a:r>
          </a:p>
          <a:p>
            <a:r>
              <a:rPr lang="es-E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Plugins</a:t>
            </a:r>
            <a:r>
              <a:rPr lang="es-E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increibles</a:t>
            </a:r>
            <a:r>
              <a:rPr lang="es-E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para hacer peticiones http, validación de formularios, </a:t>
            </a:r>
            <a:r>
              <a:rPr lang="es-E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router</a:t>
            </a:r>
            <a:r>
              <a:rPr lang="es-E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y soporte para transformadores como </a:t>
            </a:r>
            <a:r>
              <a:rPr lang="es-E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Browserify</a:t>
            </a:r>
            <a:r>
              <a:rPr lang="es-E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(</a:t>
            </a:r>
            <a:r>
              <a:rPr lang="es-E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vuefy</a:t>
            </a:r>
            <a:r>
              <a:rPr lang="es-E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 o </a:t>
            </a:r>
            <a:r>
              <a:rPr lang="es-E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WebPack</a:t>
            </a:r>
            <a:r>
              <a:rPr lang="es-E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para escribir </a:t>
            </a:r>
            <a:r>
              <a:rPr lang="es-E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javascript</a:t>
            </a:r>
            <a:r>
              <a:rPr lang="es-E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moderno.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9064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67744" y="5517232"/>
            <a:ext cx="7315200" cy="1154097"/>
          </a:xfrm>
        </p:spPr>
        <p:txBody>
          <a:bodyPr>
            <a:normAutofit/>
          </a:bodyPr>
          <a:lstStyle/>
          <a:p>
            <a:r>
              <a:rPr lang="es-ES" sz="2000" dirty="0">
                <a:solidFill>
                  <a:srgbClr val="FFFF00"/>
                </a:solidFill>
              </a:rPr>
              <a:t> si los datos cambian, la vista cambiara también.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03160" y="40844"/>
            <a:ext cx="3729608" cy="579844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s-ES" b="1" dirty="0" smtClean="0">
                <a:solidFill>
                  <a:srgbClr val="00B050"/>
                </a:solidFill>
              </a:rPr>
              <a:t>DATA DRIVEN VIEW</a:t>
            </a:r>
            <a:endParaRPr lang="es-ES" dirty="0">
              <a:solidFill>
                <a:srgbClr val="00B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3" t="12500" r="31953" b="16865"/>
          <a:stretch/>
        </p:blipFill>
        <p:spPr bwMode="auto">
          <a:xfrm>
            <a:off x="899592" y="620688"/>
            <a:ext cx="7333176" cy="510882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72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51520" y="1844824"/>
            <a:ext cx="8496944" cy="576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1772816"/>
            <a:ext cx="8784976" cy="1154097"/>
          </a:xfrm>
        </p:spPr>
        <p:txBody>
          <a:bodyPr>
            <a:normAutofit fontScale="90000"/>
          </a:bodyPr>
          <a:lstStyle/>
          <a:p>
            <a:r>
              <a:rPr lang="fr-FR" sz="3100" dirty="0" smtClean="0">
                <a:solidFill>
                  <a:srgbClr val="FFFF00"/>
                </a:solidFill>
              </a:rPr>
              <a:t>&lt;</a:t>
            </a:r>
            <a:r>
              <a:rPr lang="fr-FR" sz="3100" dirty="0">
                <a:solidFill>
                  <a:srgbClr val="FFFF00"/>
                </a:solidFill>
              </a:rPr>
              <a:t>input type="</a:t>
            </a:r>
            <a:r>
              <a:rPr lang="fr-FR" sz="3100" dirty="0" err="1">
                <a:solidFill>
                  <a:srgbClr val="FFFF00"/>
                </a:solidFill>
              </a:rPr>
              <a:t>text</a:t>
            </a:r>
            <a:r>
              <a:rPr lang="fr-FR" sz="3100" dirty="0">
                <a:solidFill>
                  <a:srgbClr val="FFFF00"/>
                </a:solidFill>
              </a:rPr>
              <a:t>" id="nombre" </a:t>
            </a:r>
            <a:r>
              <a:rPr lang="fr-FR" sz="3100" dirty="0" smtClean="0">
                <a:solidFill>
                  <a:srgbClr val="FFFF00"/>
                </a:solidFill>
              </a:rPr>
              <a:t>v-model</a:t>
            </a:r>
            <a:r>
              <a:rPr lang="fr-FR" sz="3100" dirty="0">
                <a:solidFill>
                  <a:srgbClr val="FFFF00"/>
                </a:solidFill>
              </a:rPr>
              <a:t>="nombre"/&gt; </a:t>
            </a:r>
            <a:r>
              <a:rPr lang="fr-FR" dirty="0"/>
              <a:t/>
            </a:r>
            <a:br>
              <a:rPr lang="fr-FR" dirty="0"/>
            </a:b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75656" y="3933056"/>
            <a:ext cx="7315200" cy="3539527"/>
          </a:xfrm>
        </p:spPr>
        <p:txBody>
          <a:bodyPr/>
          <a:lstStyle/>
          <a:p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Para lograr esta sincronización, </a:t>
            </a:r>
            <a:r>
              <a:rPr lang="es-ES" dirty="0" err="1">
                <a:solidFill>
                  <a:schemeClr val="tx2">
                    <a:lumMod val="75000"/>
                  </a:schemeClr>
                </a:solidFill>
              </a:rPr>
              <a:t>Vue</a:t>
            </a:r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 utiliza </a:t>
            </a:r>
            <a:r>
              <a:rPr lang="es-ES" b="1" dirty="0">
                <a:solidFill>
                  <a:schemeClr val="tx2">
                    <a:lumMod val="75000"/>
                  </a:schemeClr>
                </a:solidFill>
              </a:rPr>
              <a:t>directivas</a:t>
            </a:r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 que se escriben como atributos </a:t>
            </a:r>
            <a:r>
              <a:rPr lang="es-ES" dirty="0" err="1">
                <a:solidFill>
                  <a:schemeClr val="tx2">
                    <a:lumMod val="75000"/>
                  </a:schemeClr>
                </a:solidFill>
              </a:rPr>
              <a:t>html</a:t>
            </a:r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 en los elementos que necesites enlazar al </a:t>
            </a:r>
            <a:r>
              <a:rPr lang="es-ES" i="1" dirty="0" err="1">
                <a:solidFill>
                  <a:schemeClr val="tx2">
                    <a:lumMod val="75000"/>
                  </a:schemeClr>
                </a:solidFill>
              </a:rPr>
              <a:t>vm</a:t>
            </a:r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, y cuando los datos del modelo se modifiquen, todos los elementos enlazados serán actualizados también.</a:t>
            </a:r>
          </a:p>
        </p:txBody>
      </p:sp>
    </p:spTree>
    <p:extLst>
      <p:ext uri="{BB962C8B-B14F-4D97-AF65-F5344CB8AC3E}">
        <p14:creationId xmlns:p14="http://schemas.microsoft.com/office/powerpoint/2010/main" val="4065866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0"/>
            <a:ext cx="5508104" cy="685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116632"/>
            <a:ext cx="4320480" cy="1154097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55418"/>
            <a:ext cx="5724128" cy="6552727"/>
          </a:xfrm>
        </p:spPr>
        <p:txBody>
          <a:bodyPr>
            <a:normAutofit fontScale="77500" lnSpcReduction="20000"/>
          </a:bodyPr>
          <a:lstStyle/>
          <a:p>
            <a:pPr marL="45720" indent="0">
              <a:buNone/>
            </a:pPr>
            <a:r>
              <a:rPr lang="es-ES" dirty="0">
                <a:solidFill>
                  <a:srgbClr val="FF0000"/>
                </a:solidFill>
              </a:rPr>
              <a:t>&lt;!DOCTYPE </a:t>
            </a:r>
            <a:r>
              <a:rPr lang="es-ES" dirty="0" err="1">
                <a:solidFill>
                  <a:srgbClr val="FF0000"/>
                </a:solidFill>
              </a:rPr>
              <a:t>html</a:t>
            </a:r>
            <a:r>
              <a:rPr lang="es-ES" dirty="0">
                <a:solidFill>
                  <a:srgbClr val="FF0000"/>
                </a:solidFill>
              </a:rPr>
              <a:t>&gt;</a:t>
            </a:r>
          </a:p>
          <a:p>
            <a:pPr marL="45720" indent="0">
              <a:buNone/>
            </a:pPr>
            <a:r>
              <a:rPr lang="es-ES" dirty="0">
                <a:solidFill>
                  <a:srgbClr val="FF0000"/>
                </a:solidFill>
              </a:rPr>
              <a:t>&lt;</a:t>
            </a:r>
            <a:r>
              <a:rPr lang="es-ES" dirty="0" err="1">
                <a:solidFill>
                  <a:srgbClr val="FF0000"/>
                </a:solidFill>
              </a:rPr>
              <a:t>html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lang</a:t>
            </a:r>
            <a:r>
              <a:rPr lang="es-ES" dirty="0">
                <a:solidFill>
                  <a:srgbClr val="FF0000"/>
                </a:solidFill>
              </a:rPr>
              <a:t>="es"&gt;  </a:t>
            </a:r>
          </a:p>
          <a:p>
            <a:pPr marL="45720" indent="0">
              <a:buNone/>
            </a:pPr>
            <a:r>
              <a:rPr lang="es-ES" dirty="0">
                <a:solidFill>
                  <a:srgbClr val="FF0000"/>
                </a:solidFill>
              </a:rPr>
              <a:t>&lt;head&gt;  </a:t>
            </a:r>
          </a:p>
          <a:p>
            <a:pPr marL="45720" indent="0">
              <a:buNone/>
            </a:pPr>
            <a:r>
              <a:rPr lang="es-ES" dirty="0">
                <a:solidFill>
                  <a:srgbClr val="FF0000"/>
                </a:solidFill>
              </a:rPr>
              <a:t>    &lt;meta </a:t>
            </a:r>
            <a:r>
              <a:rPr lang="es-ES" dirty="0" err="1">
                <a:solidFill>
                  <a:srgbClr val="FF0000"/>
                </a:solidFill>
              </a:rPr>
              <a:t>charset</a:t>
            </a:r>
            <a:r>
              <a:rPr lang="es-ES" dirty="0">
                <a:solidFill>
                  <a:srgbClr val="FF0000"/>
                </a:solidFill>
              </a:rPr>
              <a:t>="UTF-8"&gt;</a:t>
            </a:r>
          </a:p>
          <a:p>
            <a:pPr marL="45720" indent="0">
              <a:buNone/>
            </a:pPr>
            <a:r>
              <a:rPr lang="es-ES" dirty="0">
                <a:solidFill>
                  <a:srgbClr val="FF0000"/>
                </a:solidFill>
              </a:rPr>
              <a:t>    &lt;</a:t>
            </a:r>
            <a:r>
              <a:rPr lang="es-ES" dirty="0" err="1">
                <a:solidFill>
                  <a:srgbClr val="FF0000"/>
                </a:solidFill>
              </a:rPr>
              <a:t>title</a:t>
            </a:r>
            <a:r>
              <a:rPr lang="es-ES" dirty="0">
                <a:solidFill>
                  <a:srgbClr val="FF0000"/>
                </a:solidFill>
              </a:rPr>
              <a:t>&gt;</a:t>
            </a:r>
            <a:r>
              <a:rPr lang="es-ES" dirty="0" err="1">
                <a:solidFill>
                  <a:srgbClr val="FF0000"/>
                </a:solidFill>
              </a:rPr>
              <a:t>Comanzando</a:t>
            </a:r>
            <a:r>
              <a:rPr lang="es-ES" dirty="0">
                <a:solidFill>
                  <a:srgbClr val="FF0000"/>
                </a:solidFill>
              </a:rPr>
              <a:t> con Vue.js&lt;/</a:t>
            </a:r>
            <a:r>
              <a:rPr lang="es-ES" dirty="0" err="1">
                <a:solidFill>
                  <a:srgbClr val="FF0000"/>
                </a:solidFill>
              </a:rPr>
              <a:t>title</a:t>
            </a:r>
            <a:r>
              <a:rPr lang="es-ES" dirty="0">
                <a:solidFill>
                  <a:srgbClr val="FF0000"/>
                </a:solidFill>
              </a:rPr>
              <a:t>&gt;</a:t>
            </a:r>
          </a:p>
          <a:p>
            <a:pPr marL="45720" indent="0">
              <a:buNone/>
            </a:pPr>
            <a:r>
              <a:rPr lang="es-ES" dirty="0">
                <a:solidFill>
                  <a:srgbClr val="FF0000"/>
                </a:solidFill>
              </a:rPr>
              <a:t>&lt;/head&gt;  </a:t>
            </a:r>
          </a:p>
          <a:p>
            <a:pPr marL="45720" indent="0">
              <a:buNone/>
            </a:pPr>
            <a:r>
              <a:rPr lang="es-ES" dirty="0">
                <a:solidFill>
                  <a:srgbClr val="FF0000"/>
                </a:solidFill>
              </a:rPr>
              <a:t>&lt;</a:t>
            </a:r>
            <a:r>
              <a:rPr lang="es-ES" dirty="0" err="1">
                <a:solidFill>
                  <a:srgbClr val="FF0000"/>
                </a:solidFill>
              </a:rPr>
              <a:t>body</a:t>
            </a:r>
            <a:r>
              <a:rPr lang="es-ES" dirty="0">
                <a:solidFill>
                  <a:srgbClr val="FF0000"/>
                </a:solidFill>
              </a:rPr>
              <a:t>&gt;  </a:t>
            </a:r>
          </a:p>
          <a:p>
            <a:pPr marL="45720" indent="0">
              <a:buNone/>
            </a:pPr>
            <a:r>
              <a:rPr lang="es-ES" dirty="0">
                <a:solidFill>
                  <a:srgbClr val="00B050"/>
                </a:solidFill>
              </a:rPr>
              <a:t>   &lt;div id="</a:t>
            </a:r>
            <a:r>
              <a:rPr lang="es-ES" dirty="0" err="1">
                <a:solidFill>
                  <a:srgbClr val="00B050"/>
                </a:solidFill>
              </a:rPr>
              <a:t>app</a:t>
            </a:r>
            <a:r>
              <a:rPr lang="es-ES" dirty="0">
                <a:solidFill>
                  <a:srgbClr val="00B050"/>
                </a:solidFill>
              </a:rPr>
              <a:t>"&gt;</a:t>
            </a:r>
          </a:p>
          <a:p>
            <a:pPr marL="45720" indent="0">
              <a:buNone/>
            </a:pPr>
            <a:r>
              <a:rPr lang="es-ES" dirty="0">
                <a:solidFill>
                  <a:srgbClr val="00B050"/>
                </a:solidFill>
              </a:rPr>
              <a:t>        &lt;input </a:t>
            </a:r>
            <a:r>
              <a:rPr lang="es-ES" dirty="0" err="1">
                <a:solidFill>
                  <a:srgbClr val="00B050"/>
                </a:solidFill>
              </a:rPr>
              <a:t>type</a:t>
            </a:r>
            <a:r>
              <a:rPr lang="es-ES" dirty="0">
                <a:solidFill>
                  <a:srgbClr val="00B050"/>
                </a:solidFill>
              </a:rPr>
              <a:t>="</a:t>
            </a:r>
            <a:r>
              <a:rPr lang="es-ES" dirty="0" err="1">
                <a:solidFill>
                  <a:srgbClr val="00B050"/>
                </a:solidFill>
              </a:rPr>
              <a:t>text</a:t>
            </a:r>
            <a:r>
              <a:rPr lang="es-ES" dirty="0">
                <a:solidFill>
                  <a:srgbClr val="00B050"/>
                </a:solidFill>
              </a:rPr>
              <a:t>" </a:t>
            </a:r>
            <a:r>
              <a:rPr lang="es-ES" dirty="0" err="1">
                <a:solidFill>
                  <a:srgbClr val="00B050"/>
                </a:solidFill>
              </a:rPr>
              <a:t>placeholder</a:t>
            </a:r>
            <a:r>
              <a:rPr lang="es-ES" dirty="0">
                <a:solidFill>
                  <a:srgbClr val="00B050"/>
                </a:solidFill>
              </a:rPr>
              <a:t>="Escribe tu nombre" v-</a:t>
            </a:r>
            <a:r>
              <a:rPr lang="es-ES" dirty="0" err="1">
                <a:solidFill>
                  <a:srgbClr val="00B050"/>
                </a:solidFill>
              </a:rPr>
              <a:t>model</a:t>
            </a:r>
            <a:r>
              <a:rPr lang="es-ES" dirty="0">
                <a:solidFill>
                  <a:srgbClr val="00B050"/>
                </a:solidFill>
              </a:rPr>
              <a:t>="nombre" /&gt;</a:t>
            </a:r>
          </a:p>
          <a:p>
            <a:pPr marL="45720" indent="0">
              <a:buNone/>
            </a:pPr>
            <a:r>
              <a:rPr lang="es-ES" dirty="0">
                <a:solidFill>
                  <a:srgbClr val="00B050"/>
                </a:solidFill>
              </a:rPr>
              <a:t>        &lt;</a:t>
            </a:r>
            <a:r>
              <a:rPr lang="es-ES" dirty="0" err="1">
                <a:solidFill>
                  <a:srgbClr val="00B050"/>
                </a:solidFill>
              </a:rPr>
              <a:t>span</a:t>
            </a:r>
            <a:r>
              <a:rPr lang="es-ES" dirty="0">
                <a:solidFill>
                  <a:srgbClr val="00B050"/>
                </a:solidFill>
              </a:rPr>
              <a:t>&gt;{{ nombre }}&lt;/</a:t>
            </a:r>
            <a:r>
              <a:rPr lang="es-ES" dirty="0" err="1">
                <a:solidFill>
                  <a:srgbClr val="00B050"/>
                </a:solidFill>
              </a:rPr>
              <a:t>span</a:t>
            </a:r>
            <a:r>
              <a:rPr lang="es-ES" dirty="0">
                <a:solidFill>
                  <a:srgbClr val="00B050"/>
                </a:solidFill>
              </a:rPr>
              <a:t>&gt;</a:t>
            </a:r>
          </a:p>
          <a:p>
            <a:pPr marL="45720" indent="0">
              <a:buNone/>
            </a:pPr>
            <a:r>
              <a:rPr lang="es-ES" dirty="0">
                <a:solidFill>
                  <a:srgbClr val="00B050"/>
                </a:solidFill>
              </a:rPr>
              <a:t>    &lt;/div&gt;</a:t>
            </a:r>
          </a:p>
          <a:p>
            <a:pPr marL="45720" indent="0">
              <a:buNone/>
            </a:pPr>
            <a:endParaRPr lang="es-ES" dirty="0"/>
          </a:p>
          <a:p>
            <a:pPr marL="45720" indent="0">
              <a:buNone/>
            </a:pPr>
            <a:r>
              <a:rPr lang="es-ES" dirty="0"/>
              <a:t>    </a:t>
            </a: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&lt;script </a:t>
            </a:r>
            <a:r>
              <a:rPr lang="es-E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src</a:t>
            </a: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="http://cdn.jsdelivr.net/</a:t>
            </a:r>
            <a:r>
              <a:rPr lang="es-E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vue</a:t>
            </a: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/1.0.8/vue.min.js"&gt;&lt;/script&gt;</a:t>
            </a:r>
          </a:p>
          <a:p>
            <a:pPr marL="45720" indent="0">
              <a:buNone/>
            </a:pPr>
            <a:r>
              <a:rPr lang="es-E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&lt;script&gt;</a:t>
            </a:r>
          </a:p>
          <a:p>
            <a:pPr marL="45720" indent="0">
              <a:buNone/>
            </a:pPr>
            <a:r>
              <a:rPr lang="es-ES" dirty="0"/>
              <a:t>    </a:t>
            </a:r>
            <a:r>
              <a:rPr lang="es-ES" dirty="0" err="1">
                <a:solidFill>
                  <a:srgbClr val="FFFF00"/>
                </a:solidFill>
              </a:rPr>
              <a:t>vm</a:t>
            </a:r>
            <a:r>
              <a:rPr lang="es-ES" dirty="0">
                <a:solidFill>
                  <a:srgbClr val="FFFF00"/>
                </a:solidFill>
              </a:rPr>
              <a:t> = new </a:t>
            </a:r>
            <a:r>
              <a:rPr lang="es-ES" dirty="0" err="1">
                <a:solidFill>
                  <a:srgbClr val="FFFF00"/>
                </a:solidFill>
              </a:rPr>
              <a:t>Vue</a:t>
            </a:r>
            <a:r>
              <a:rPr lang="es-ES" dirty="0">
                <a:solidFill>
                  <a:srgbClr val="FFFF00"/>
                </a:solidFill>
              </a:rPr>
              <a:t>({</a:t>
            </a:r>
          </a:p>
          <a:p>
            <a:pPr marL="45720" indent="0">
              <a:buNone/>
            </a:pPr>
            <a:r>
              <a:rPr lang="es-ES" dirty="0">
                <a:solidFill>
                  <a:srgbClr val="FFFF00"/>
                </a:solidFill>
              </a:rPr>
              <a:t>        el: '#</a:t>
            </a:r>
            <a:r>
              <a:rPr lang="es-ES" dirty="0" err="1">
                <a:solidFill>
                  <a:srgbClr val="FFFF00"/>
                </a:solidFill>
              </a:rPr>
              <a:t>app</a:t>
            </a:r>
            <a:r>
              <a:rPr lang="es-ES" dirty="0">
                <a:solidFill>
                  <a:srgbClr val="FFFF00"/>
                </a:solidFill>
              </a:rPr>
              <a:t>',</a:t>
            </a:r>
          </a:p>
          <a:p>
            <a:pPr marL="45720" indent="0">
              <a:buNone/>
            </a:pPr>
            <a:endParaRPr lang="es-ES" dirty="0">
              <a:solidFill>
                <a:srgbClr val="FFFF00"/>
              </a:solidFill>
            </a:endParaRPr>
          </a:p>
          <a:p>
            <a:pPr marL="45720" indent="0">
              <a:buNone/>
            </a:pPr>
            <a:r>
              <a:rPr lang="es-ES" dirty="0">
                <a:solidFill>
                  <a:srgbClr val="FFFF00"/>
                </a:solidFill>
              </a:rPr>
              <a:t>        data: {</a:t>
            </a:r>
          </a:p>
          <a:p>
            <a:pPr marL="45720" indent="0">
              <a:buNone/>
            </a:pPr>
            <a:r>
              <a:rPr lang="es-ES" dirty="0">
                <a:solidFill>
                  <a:srgbClr val="FFFF00"/>
                </a:solidFill>
              </a:rPr>
              <a:t>            nombre: ''</a:t>
            </a:r>
          </a:p>
          <a:p>
            <a:pPr marL="45720" indent="0">
              <a:buNone/>
            </a:pPr>
            <a:r>
              <a:rPr lang="es-ES" dirty="0">
                <a:solidFill>
                  <a:srgbClr val="FFFF00"/>
                </a:solidFill>
              </a:rPr>
              <a:t>        }</a:t>
            </a:r>
          </a:p>
          <a:p>
            <a:pPr marL="45720" indent="0">
              <a:buNone/>
            </a:pPr>
            <a:r>
              <a:rPr lang="es-ES" dirty="0">
                <a:solidFill>
                  <a:srgbClr val="FFFF00"/>
                </a:solidFill>
              </a:rPr>
              <a:t>    });</a:t>
            </a:r>
          </a:p>
          <a:p>
            <a:pPr marL="45720" indent="0">
              <a:buNone/>
            </a:pPr>
            <a:r>
              <a:rPr lang="es-ES" dirty="0">
                <a:solidFill>
                  <a:srgbClr val="FF0000"/>
                </a:solidFill>
              </a:rPr>
              <a:t>    &lt;/script&gt;</a:t>
            </a:r>
          </a:p>
          <a:p>
            <a:pPr marL="45720" indent="0">
              <a:buNone/>
            </a:pPr>
            <a:r>
              <a:rPr lang="es-ES" dirty="0">
                <a:solidFill>
                  <a:srgbClr val="FF0000"/>
                </a:solidFill>
              </a:rPr>
              <a:t>&lt;/</a:t>
            </a:r>
            <a:r>
              <a:rPr lang="es-ES" dirty="0" err="1">
                <a:solidFill>
                  <a:srgbClr val="FF0000"/>
                </a:solidFill>
              </a:rPr>
              <a:t>body</a:t>
            </a:r>
            <a:r>
              <a:rPr lang="es-ES" dirty="0">
                <a:solidFill>
                  <a:srgbClr val="FF0000"/>
                </a:solidFill>
              </a:rPr>
              <a:t>&gt;  </a:t>
            </a:r>
          </a:p>
          <a:p>
            <a:pPr marL="45720" indent="0">
              <a:buNone/>
            </a:pPr>
            <a:r>
              <a:rPr lang="es-ES" dirty="0">
                <a:solidFill>
                  <a:srgbClr val="FF0000"/>
                </a:solidFill>
              </a:rPr>
              <a:t>&lt;/</a:t>
            </a:r>
            <a:r>
              <a:rPr lang="es-ES" dirty="0" err="1">
                <a:solidFill>
                  <a:srgbClr val="FF0000"/>
                </a:solidFill>
              </a:rPr>
              <a:t>html</a:t>
            </a:r>
            <a:r>
              <a:rPr lang="es-ES" dirty="0">
                <a:solidFill>
                  <a:srgbClr val="FF0000"/>
                </a:solidFill>
              </a:rPr>
              <a:t>&gt; 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5580112" y="0"/>
            <a:ext cx="3563888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1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s-E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s-ES" sz="1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s-E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s-E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Para </a:t>
            </a:r>
            <a:r>
              <a:rPr lang="es-E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incluirlo solo agregaremos la </a:t>
            </a:r>
            <a:r>
              <a:rPr lang="es-ES" sz="1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url</a:t>
            </a:r>
            <a:r>
              <a:rPr lang="es-E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del CDN en un elemento </a:t>
            </a:r>
            <a:r>
              <a:rPr lang="es-E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script</a:t>
            </a:r>
          </a:p>
          <a:p>
            <a:endParaRPr lang="es-ES" sz="1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s-ES" sz="1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s-ES" sz="1600" dirty="0"/>
              <a:t> </a:t>
            </a:r>
            <a:r>
              <a:rPr lang="es-ES" sz="1600" dirty="0">
                <a:solidFill>
                  <a:srgbClr val="00B050"/>
                </a:solidFill>
              </a:rPr>
              <a:t>creando un div con el id </a:t>
            </a:r>
            <a:r>
              <a:rPr lang="es-ES" sz="1600" dirty="0" err="1">
                <a:solidFill>
                  <a:srgbClr val="00B050"/>
                </a:solidFill>
              </a:rPr>
              <a:t>app</a:t>
            </a:r>
            <a:r>
              <a:rPr lang="es-ES" sz="1600" dirty="0">
                <a:solidFill>
                  <a:srgbClr val="00B050"/>
                </a:solidFill>
              </a:rPr>
              <a:t>, de esta forma, </a:t>
            </a:r>
            <a:r>
              <a:rPr lang="es-ES" sz="1600" dirty="0" err="1">
                <a:solidFill>
                  <a:srgbClr val="00B050"/>
                </a:solidFill>
              </a:rPr>
              <a:t>Vue</a:t>
            </a:r>
            <a:r>
              <a:rPr lang="es-ES" sz="1600" dirty="0">
                <a:solidFill>
                  <a:srgbClr val="00B050"/>
                </a:solidFill>
              </a:rPr>
              <a:t> podrá encontrar el elemento y hacer toda la magia (observadores, eventos, </a:t>
            </a:r>
            <a:r>
              <a:rPr lang="es-ES" sz="1600" dirty="0" err="1">
                <a:solidFill>
                  <a:srgbClr val="00B050"/>
                </a:solidFill>
              </a:rPr>
              <a:t>etc</a:t>
            </a:r>
            <a:r>
              <a:rPr lang="es-ES" sz="1600" dirty="0">
                <a:solidFill>
                  <a:srgbClr val="00B050"/>
                </a:solidFill>
              </a:rPr>
              <a:t>) para mantener enlazados los datos con la vista, si, este </a:t>
            </a:r>
            <a:r>
              <a:rPr lang="es-ES" sz="1600" dirty="0" err="1">
                <a:solidFill>
                  <a:srgbClr val="00B050"/>
                </a:solidFill>
              </a:rPr>
              <a:t>markup</a:t>
            </a:r>
            <a:r>
              <a:rPr lang="es-ES" sz="1600" dirty="0">
                <a:solidFill>
                  <a:srgbClr val="00B050"/>
                </a:solidFill>
              </a:rPr>
              <a:t> es nuestra vista!.</a:t>
            </a:r>
          </a:p>
          <a:p>
            <a:endParaRPr lang="es-ES" sz="1600" dirty="0" smtClean="0">
              <a:solidFill>
                <a:srgbClr val="00B050"/>
              </a:solidFill>
            </a:endParaRPr>
          </a:p>
          <a:p>
            <a:endParaRPr lang="es-ES" sz="1600" dirty="0">
              <a:solidFill>
                <a:srgbClr val="00B050"/>
              </a:solidFill>
            </a:endParaRPr>
          </a:p>
          <a:p>
            <a:r>
              <a:rPr lang="es-ES" sz="1600" dirty="0">
                <a:solidFill>
                  <a:srgbClr val="FFFF00"/>
                </a:solidFill>
              </a:rPr>
              <a:t>creando la instancia de </a:t>
            </a:r>
            <a:r>
              <a:rPr lang="es-ES" sz="1600" dirty="0" err="1">
                <a:solidFill>
                  <a:srgbClr val="FFFF00"/>
                </a:solidFill>
              </a:rPr>
              <a:t>Vue</a:t>
            </a:r>
            <a:r>
              <a:rPr lang="es-ES" sz="1600" dirty="0">
                <a:solidFill>
                  <a:srgbClr val="FFFF00"/>
                </a:solidFill>
              </a:rPr>
              <a:t> con </a:t>
            </a:r>
            <a:r>
              <a:rPr lang="es-ES" sz="1600" dirty="0">
                <a:solidFill>
                  <a:srgbClr val="FFFF00"/>
                </a:solidFill>
              </a:rPr>
              <a:t>new </a:t>
            </a:r>
            <a:r>
              <a:rPr lang="es-ES" sz="1600" dirty="0" err="1">
                <a:solidFill>
                  <a:srgbClr val="FFFF00"/>
                </a:solidFill>
              </a:rPr>
              <a:t>Vue</a:t>
            </a:r>
            <a:r>
              <a:rPr lang="es-ES" sz="1600" dirty="0">
                <a:solidFill>
                  <a:srgbClr val="FFFF00"/>
                </a:solidFill>
              </a:rPr>
              <a:t>()</a:t>
            </a:r>
            <a:r>
              <a:rPr lang="es-ES" sz="1600" dirty="0">
                <a:solidFill>
                  <a:srgbClr val="FFFF00"/>
                </a:solidFill>
              </a:rPr>
              <a:t>, como parámetro de construcción, recibe un objeto donde puedes especificar los datos, métodos, opciones y mas.</a:t>
            </a:r>
            <a:r>
              <a:rPr lang="es-ES" sz="1600" dirty="0">
                <a:solidFill>
                  <a:srgbClr val="00B050"/>
                </a:solidFill>
              </a:rPr>
              <a:t/>
            </a:r>
            <a:br>
              <a:rPr lang="es-ES" sz="1600" dirty="0">
                <a:solidFill>
                  <a:srgbClr val="00B050"/>
                </a:solidFill>
              </a:rPr>
            </a:br>
            <a:endParaRPr lang="es-E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705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/>
              <a:t>En Resumen</a:t>
            </a:r>
            <a:br>
              <a:rPr lang="es-ES" b="1" dirty="0"/>
            </a:b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s-E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Vue</a:t>
            </a:r>
            <a:r>
              <a:rPr lang="es-E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es un </a:t>
            </a:r>
            <a:r>
              <a:rPr lang="es-E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framework</a:t>
            </a:r>
            <a:r>
              <a:rPr lang="es-E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joven, recientemente se lanzo la </a:t>
            </a:r>
            <a:r>
              <a:rPr lang="es-E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version</a:t>
            </a:r>
            <a:r>
              <a:rPr lang="es-E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1.0, un dato curioso es que parece que el creador tiene cierto gusto por las series de anime japonesas porque esta </a:t>
            </a:r>
            <a:r>
              <a:rPr lang="es-E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version</a:t>
            </a:r>
            <a:r>
              <a:rPr lang="es-E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tiene el sobrenombre </a:t>
            </a:r>
            <a:r>
              <a:rPr lang="es-ES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Evangelion</a:t>
            </a:r>
            <a:r>
              <a:rPr lang="es-E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y la </a:t>
            </a:r>
            <a:r>
              <a:rPr lang="es-E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version</a:t>
            </a:r>
            <a:r>
              <a:rPr lang="es-E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0.12 </a:t>
            </a:r>
            <a:r>
              <a:rPr lang="es-ES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Dragon</a:t>
            </a:r>
            <a:r>
              <a:rPr lang="es-ES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s-ES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Ball</a:t>
            </a:r>
            <a:r>
              <a:rPr lang="es-E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 y la 0.11 </a:t>
            </a:r>
            <a:r>
              <a:rPr lang="es-ES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Cowboy </a:t>
            </a:r>
            <a:r>
              <a:rPr lang="es-ES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Bebop</a:t>
            </a:r>
            <a:r>
              <a:rPr lang="es-E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</a:p>
          <a:p>
            <a:pPr marL="45720" indent="0">
              <a:buNone/>
            </a:pPr>
            <a:r>
              <a:rPr lang="es-E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Pienso que la </a:t>
            </a:r>
            <a:r>
              <a:rPr lang="es-E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version</a:t>
            </a:r>
            <a:r>
              <a:rPr lang="es-E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0.12, fue la que más retroalimentación recibió por parte de los usuarios y la que definió muchas de las nuevas características en la </a:t>
            </a:r>
            <a:r>
              <a:rPr lang="es-E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version</a:t>
            </a:r>
            <a:r>
              <a:rPr lang="es-E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1.0.</a:t>
            </a:r>
          </a:p>
          <a:p>
            <a:pPr marL="45720" indent="0">
              <a:buNone/>
            </a:pPr>
            <a:endParaRPr lang="es-ES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45720" indent="0">
              <a:buNone/>
            </a:pPr>
            <a:r>
              <a:rPr lang="es-ES" sz="3200" b="1" dirty="0" err="1">
                <a:solidFill>
                  <a:srgbClr val="FF0000"/>
                </a:solidFill>
                <a:hlinkClick r:id="rId2"/>
              </a:rPr>
              <a:t>Laracasts</a:t>
            </a:r>
            <a:endParaRPr lang="es-E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5209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a">
  <a:themeElements>
    <a:clrScheme name="Perspectiva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266</TotalTime>
  <Words>380</Words>
  <Application>Microsoft Office PowerPoint</Application>
  <PresentationFormat>Presentación en pantalla (4:3)</PresentationFormat>
  <Paragraphs>59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Perspectiva</vt:lpstr>
      <vt:lpstr>             VUE.JS   Docente:Eric Coronel Castillo            Alumna:Melissa Maria Flores Cruz</vt:lpstr>
      <vt:lpstr>Introducción a Vue.js  </vt:lpstr>
      <vt:lpstr>Que es Vue.js?</vt:lpstr>
      <vt:lpstr>Entonces es solo otro "framework" javascript?</vt:lpstr>
      <vt:lpstr>Las características que considero mas sobresalientes de Vue son:</vt:lpstr>
      <vt:lpstr> si los datos cambian, la vista cambiara también.</vt:lpstr>
      <vt:lpstr>&lt;input type="text" id="nombre" v-model="nombre"/&gt;  </vt:lpstr>
      <vt:lpstr>Presentación de PowerPoint</vt:lpstr>
      <vt:lpstr>En Resumen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Docente:Eric Coronel  Alumna:Melissa Maria Flores Cruz</dc:title>
  <dc:creator>MELISSA</dc:creator>
  <cp:lastModifiedBy>MELISSA</cp:lastModifiedBy>
  <cp:revision>8</cp:revision>
  <dcterms:created xsi:type="dcterms:W3CDTF">2017-05-10T14:57:09Z</dcterms:created>
  <dcterms:modified xsi:type="dcterms:W3CDTF">2017-05-11T19:05:46Z</dcterms:modified>
</cp:coreProperties>
</file>