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7"/>
  </p:notesMasterIdLst>
  <p:handoutMasterIdLst>
    <p:handoutMasterId r:id="rId18"/>
  </p:handoutMasterIdLst>
  <p:sldIdLst>
    <p:sldId id="265" r:id="rId5"/>
    <p:sldId id="310" r:id="rId6"/>
    <p:sldId id="311" r:id="rId7"/>
    <p:sldId id="313" r:id="rId8"/>
    <p:sldId id="312" r:id="rId9"/>
    <p:sldId id="320" r:id="rId10"/>
    <p:sldId id="321" r:id="rId11"/>
    <p:sldId id="314" r:id="rId12"/>
    <p:sldId id="315" r:id="rId13"/>
    <p:sldId id="316" r:id="rId14"/>
    <p:sldId id="322" r:id="rId15"/>
    <p:sldId id="317" r:id="rId16"/>
  </p:sldIdLst>
  <p:sldSz cx="12188825" cy="6858000"/>
  <p:notesSz cx="6858000" cy="9144000"/>
  <p:custDataLst>
    <p:tags r:id="rId19"/>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2" d="100"/>
          <a:sy n="72" d="100"/>
        </p:scale>
        <p:origin x="66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https://cdnjs.com/libraries/moment.js" TargetMode="External"/><Relationship Id="rId2" Type="http://schemas.openxmlformats.org/officeDocument/2006/relationships/hyperlink" Target="https://momentjs.com/docs/#/use-it/browser/" TargetMode="External"/><Relationship Id="rId1" Type="http://schemas.openxmlformats.org/officeDocument/2006/relationships/hyperlink" Target="https://momentjs.com/docs/#/use-it/node-js/" TargetMode="External"/><Relationship Id="rId4" Type="http://schemas.openxmlformats.org/officeDocument/2006/relationships/hyperlink" Target="https://momentjs.com/docs/#/use-it/bower/"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momentjs.com/docs/#/use-it/browser/" TargetMode="External"/><Relationship Id="rId2" Type="http://schemas.openxmlformats.org/officeDocument/2006/relationships/hyperlink" Target="https://cdnjs.com/libraries/moment.js" TargetMode="External"/><Relationship Id="rId1" Type="http://schemas.openxmlformats.org/officeDocument/2006/relationships/hyperlink" Target="https://momentjs.com/docs/#/use-it/node-js/" TargetMode="External"/><Relationship Id="rId4" Type="http://schemas.openxmlformats.org/officeDocument/2006/relationships/hyperlink" Target="https://momentjs.com/docs/#/use-it/bower/" TargetMode="Externa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5" csCatId="accent1" phldr="1"/>
      <dgm:spPr/>
      <dgm:t>
        <a:bodyPr rtlCol="0"/>
        <a:lstStyle/>
        <a:p>
          <a:pPr rtl="0"/>
          <a:endParaRPr lang="en-US"/>
        </a:p>
      </dgm:t>
    </dgm:pt>
    <dgm:pt modelId="{FB986F71-3126-4196-BD30-74AEDC39A1CA}">
      <dgm:prSet phldrT="[Text]"/>
      <dgm:spPr/>
      <dgm:t>
        <a:bodyPr rtlCol="0"/>
        <a:lstStyle/>
        <a:p>
          <a:pPr rtl="0"/>
          <a:r>
            <a:rPr lang="es-PE" b="1" i="0" dirty="0">
              <a:solidFill>
                <a:schemeClr val="tx1"/>
              </a:solidFill>
              <a:effectLst>
                <a:outerShdw blurRad="38100" dist="38100" dir="2700000" algn="tl">
                  <a:srgbClr val="000000">
                    <a:alpha val="43137"/>
                  </a:srgbClr>
                </a:outerShdw>
              </a:effectLst>
              <a:hlinkClick xmlns:r="http://schemas.openxmlformats.org/officeDocument/2006/relationships" r:id="rId1"/>
            </a:rPr>
            <a:t>Node.js</a:t>
          </a:r>
          <a:endParaRPr lang="es-ES" b="1" noProof="0" dirty="0">
            <a:solidFill>
              <a:schemeClr val="tx1"/>
            </a:solidFill>
            <a:effectLst>
              <a:outerShdw blurRad="38100" dist="38100" dir="2700000" algn="tl">
                <a:srgbClr val="000000">
                  <a:alpha val="43137"/>
                </a:srgbClr>
              </a:outerShdw>
            </a:effectLst>
          </a:endParaRPr>
        </a:p>
      </dgm:t>
    </dgm:pt>
    <dgm:pt modelId="{9B3CE34A-9B3E-4D5F-94E0-DFBB94FF5A03}" type="parTrans" cxnId="{1423FC72-83C7-4510-8021-28EAEA493E68}">
      <dgm:prSet/>
      <dgm:spPr/>
      <dgm:t>
        <a:bodyPr rtlCol="0"/>
        <a:lstStyle/>
        <a:p>
          <a:pPr rtl="0"/>
          <a:endParaRPr lang="en-US"/>
        </a:p>
      </dgm:t>
    </dgm:pt>
    <dgm:pt modelId="{D0B150DF-3AA4-454C-8652-25880449C422}" type="sibTrans" cxnId="{1423FC72-83C7-4510-8021-28EAEA493E68}">
      <dgm:prSet/>
      <dgm:spPr/>
      <dgm:t>
        <a:bodyPr rtlCol="0"/>
        <a:lstStyle/>
        <a:p>
          <a:pPr rtl="0"/>
          <a:endParaRPr lang="en-US"/>
        </a:p>
      </dgm:t>
    </dgm:pt>
    <dgm:pt modelId="{AB2E8498-CC81-452F-A895-08F3845AA347}">
      <dgm:prSet phldrT="[Text]"/>
      <dgm:spPr/>
      <dgm:t>
        <a:bodyPr rtlCol="0"/>
        <a:lstStyle/>
        <a:p>
          <a:pPr rtl="0"/>
          <a:r>
            <a:rPr lang="es-PE" b="0" i="0" dirty="0"/>
            <a:t>En </a:t>
          </a:r>
          <a:r>
            <a:rPr lang="es-PE" b="1" i="0" dirty="0"/>
            <a:t>2.4.0</a:t>
          </a:r>
          <a:r>
            <a:rPr lang="es-PE" b="0" i="0" dirty="0"/>
            <a:t> , fue el objeto momento exportado a nivel mundial </a:t>
          </a:r>
          <a:r>
            <a:rPr lang="es-PE" b="1" i="0" dirty="0"/>
            <a:t>en desuso</a:t>
          </a:r>
          <a:r>
            <a:rPr lang="es-PE" b="0" i="0" dirty="0"/>
            <a:t> </a:t>
          </a:r>
          <a:endParaRPr lang="es-ES" noProof="0" dirty="0"/>
        </a:p>
      </dgm:t>
    </dgm:pt>
    <dgm:pt modelId="{4C65E2C8-0CBB-4D8C-AD60-6B0105C62B84}" type="parTrans" cxnId="{2D5B3E3B-3EE5-4072-933E-27DF5400591C}">
      <dgm:prSet/>
      <dgm:spPr/>
      <dgm:t>
        <a:bodyPr rtlCol="0"/>
        <a:lstStyle/>
        <a:p>
          <a:pPr rtl="0"/>
          <a:endParaRPr lang="en-US"/>
        </a:p>
      </dgm:t>
    </dgm:pt>
    <dgm:pt modelId="{9A1F3304-AA9E-4FBC-89BA-9095C80E47C9}" type="sibTrans" cxnId="{2D5B3E3B-3EE5-4072-933E-27DF5400591C}">
      <dgm:prSet/>
      <dgm:spPr/>
      <dgm:t>
        <a:bodyPr rtlCol="0"/>
        <a:lstStyle/>
        <a:p>
          <a:pPr rtl="0"/>
          <a:endParaRPr lang="en-US"/>
        </a:p>
      </dgm:t>
    </dgm:pt>
    <dgm:pt modelId="{BF381BD4-48DC-48BF-8C18-C307CDD4D490}">
      <dgm:prSet phldrT="[Text]"/>
      <dgm:spPr/>
      <dgm:t>
        <a:bodyPr rtlCol="0"/>
        <a:lstStyle/>
        <a:p>
          <a:pPr rtl="0"/>
          <a:r>
            <a:rPr lang="es-PE" b="0" i="0" dirty="0"/>
            <a:t>Que se eliminará en la próxima versión principal.</a:t>
          </a:r>
          <a:endParaRPr lang="es-ES" noProof="0" dirty="0"/>
        </a:p>
      </dgm:t>
    </dgm:pt>
    <dgm:pt modelId="{5D881325-883F-44A1-A5FB-E01856D07A5B}" type="parTrans" cxnId="{5F9EDECD-FB20-4615-B5EC-47255B2B532F}">
      <dgm:prSet/>
      <dgm:spPr/>
      <dgm:t>
        <a:bodyPr rtlCol="0"/>
        <a:lstStyle/>
        <a:p>
          <a:pPr rtl="0"/>
          <a:endParaRPr lang="en-US"/>
        </a:p>
      </dgm:t>
    </dgm:pt>
    <dgm:pt modelId="{2C645F98-BC4B-4797-BC42-0872EA7B0575}" type="sibTrans" cxnId="{5F9EDECD-FB20-4615-B5EC-47255B2B532F}">
      <dgm:prSet/>
      <dgm:spPr/>
      <dgm:t>
        <a:bodyPr rtlCol="0"/>
        <a:lstStyle/>
        <a:p>
          <a:pPr rtl="0"/>
          <a:endParaRPr lang="en-US"/>
        </a:p>
      </dgm:t>
    </dgm:pt>
    <dgm:pt modelId="{F6D27D1B-CDCB-481F-B8FA-AB31B2A119DE}">
      <dgm:prSet phldrT="[Text]"/>
      <dgm:spPr/>
      <dgm:t>
        <a:bodyPr rtlCol="0"/>
        <a:lstStyle/>
        <a:p>
          <a:pPr rtl="0"/>
          <a:r>
            <a:rPr lang="es-PE" b="1" i="0" dirty="0">
              <a:effectLst>
                <a:outerShdw blurRad="38100" dist="38100" dir="2700000" algn="tl">
                  <a:srgbClr val="000000">
                    <a:alpha val="43137"/>
                  </a:srgbClr>
                </a:outerShdw>
              </a:effectLst>
              <a:hlinkClick xmlns:r="http://schemas.openxmlformats.org/officeDocument/2006/relationships" r:id="rId2"/>
            </a:rPr>
            <a:t>Navegador</a:t>
          </a:r>
          <a:endParaRPr lang="es-ES" b="1" noProof="0" dirty="0">
            <a:effectLst>
              <a:outerShdw blurRad="38100" dist="38100" dir="2700000" algn="tl">
                <a:srgbClr val="000000">
                  <a:alpha val="43137"/>
                </a:srgbClr>
              </a:outerShdw>
            </a:effectLst>
          </a:endParaRPr>
        </a:p>
      </dgm:t>
    </dgm:pt>
    <dgm:pt modelId="{8A7BF306-8E53-4B16-9E7E-A79AE3DF6BE2}" type="parTrans" cxnId="{A63D53AC-541A-4D09-9620-8B1C8D7B91DE}">
      <dgm:prSet/>
      <dgm:spPr/>
      <dgm:t>
        <a:bodyPr rtlCol="0"/>
        <a:lstStyle/>
        <a:p>
          <a:pPr rtl="0"/>
          <a:endParaRPr lang="en-US"/>
        </a:p>
      </dgm:t>
    </dgm:pt>
    <dgm:pt modelId="{7AEB6639-3258-49E8-8B1F-B4A9C61922BE}" type="sibTrans" cxnId="{A63D53AC-541A-4D09-9620-8B1C8D7B91DE}">
      <dgm:prSet/>
      <dgm:spPr/>
      <dgm:t>
        <a:bodyPr rtlCol="0"/>
        <a:lstStyle/>
        <a:p>
          <a:pPr rtl="0"/>
          <a:endParaRPr lang="en-US"/>
        </a:p>
      </dgm:t>
    </dgm:pt>
    <dgm:pt modelId="{0B00F5A8-A0EF-4111-9D86-004317B4F49E}">
      <dgm:prSet phldrT="[Text]"/>
      <dgm:spPr/>
      <dgm:t>
        <a:bodyPr rtlCol="0"/>
        <a:lstStyle/>
        <a:p>
          <a:pPr rtl="0"/>
          <a:r>
            <a:rPr lang="es-PE" b="0" i="0" dirty="0"/>
            <a:t>Moment.js está disponible en </a:t>
          </a:r>
          <a:r>
            <a:rPr lang="es-PE" b="0" i="0" dirty="0">
              <a:hlinkClick xmlns:r="http://schemas.openxmlformats.org/officeDocument/2006/relationships" r:id="rId3"/>
            </a:rPr>
            <a:t>cdnjs.com</a:t>
          </a:r>
          <a:endParaRPr lang="es-ES" noProof="0" dirty="0"/>
        </a:p>
      </dgm:t>
    </dgm:pt>
    <dgm:pt modelId="{EC916B99-8D26-4265-B7BE-BB461C68DA5C}" type="parTrans" cxnId="{86F910E7-C9D0-48E5-A3A3-C70127E96FC1}">
      <dgm:prSet/>
      <dgm:spPr/>
      <dgm:t>
        <a:bodyPr rtlCol="0"/>
        <a:lstStyle/>
        <a:p>
          <a:pPr rtl="0"/>
          <a:endParaRPr lang="en-US"/>
        </a:p>
      </dgm:t>
    </dgm:pt>
    <dgm:pt modelId="{CE48C676-980A-4BAC-A3C8-9ABC315DAE51}" type="sibTrans" cxnId="{86F910E7-C9D0-48E5-A3A3-C70127E96FC1}">
      <dgm:prSet/>
      <dgm:spPr/>
      <dgm:t>
        <a:bodyPr rtlCol="0"/>
        <a:lstStyle/>
        <a:p>
          <a:pPr rtl="0"/>
          <a:endParaRPr lang="en-US"/>
        </a:p>
      </dgm:t>
    </dgm:pt>
    <dgm:pt modelId="{58828492-5CEF-4AFE-95CB-5D7E6A18158B}">
      <dgm:prSet phldrT="[Text]"/>
      <dgm:spPr/>
      <dgm:t>
        <a:bodyPr rtlCol="0"/>
        <a:lstStyle/>
        <a:p>
          <a:pPr rtl="0"/>
          <a:r>
            <a:rPr lang="es-PE" b="1" i="0" dirty="0">
              <a:effectLst>
                <a:outerShdw blurRad="38100" dist="38100" dir="2700000" algn="tl">
                  <a:srgbClr val="000000">
                    <a:alpha val="43137"/>
                  </a:srgbClr>
                </a:outerShdw>
              </a:effectLst>
              <a:hlinkClick xmlns:r="http://schemas.openxmlformats.org/officeDocument/2006/relationships" r:id="rId4"/>
            </a:rPr>
            <a:t>Cenador</a:t>
          </a:r>
          <a:endParaRPr lang="es-ES" b="1" noProof="0" dirty="0">
            <a:effectLst>
              <a:outerShdw blurRad="38100" dist="38100" dir="2700000" algn="tl">
                <a:srgbClr val="000000">
                  <a:alpha val="43137"/>
                </a:srgbClr>
              </a:outerShdw>
            </a:effectLst>
          </a:endParaRPr>
        </a:p>
      </dgm:t>
    </dgm:pt>
    <dgm:pt modelId="{F664BA43-1B81-496F-A04E-CE4B4A525697}" type="parTrans" cxnId="{ECE9152A-59A8-4A3A-9D34-DB38A074F636}">
      <dgm:prSet/>
      <dgm:spPr/>
      <dgm:t>
        <a:bodyPr rtlCol="0"/>
        <a:lstStyle/>
        <a:p>
          <a:pPr rtl="0"/>
          <a:endParaRPr lang="en-US"/>
        </a:p>
      </dgm:t>
    </dgm:pt>
    <dgm:pt modelId="{2D386477-EC66-449A-8D41-5F8A212C3D8E}" type="sibTrans" cxnId="{ECE9152A-59A8-4A3A-9D34-DB38A074F636}">
      <dgm:prSet/>
      <dgm:spPr/>
      <dgm:t>
        <a:bodyPr rtlCol="0"/>
        <a:lstStyle/>
        <a:p>
          <a:pPr rtl="0"/>
          <a:endParaRPr lang="en-US"/>
        </a:p>
      </dgm:t>
    </dgm:pt>
    <dgm:pt modelId="{68838C34-4D02-49F8-ADD7-BFA90D87B7EA}">
      <dgm:prSet phldrT="[Text]"/>
      <dgm:spPr/>
      <dgm:t>
        <a:bodyPr rtlCol="0"/>
        <a:lstStyle/>
        <a:p>
          <a:pPr rtl="0"/>
          <a:r>
            <a:rPr lang="es-PE" b="0" i="0" dirty="0"/>
            <a:t>Archivos son notables</a:t>
          </a:r>
          <a:endParaRPr lang="es-ES" noProof="0" dirty="0"/>
        </a:p>
      </dgm:t>
    </dgm:pt>
    <dgm:pt modelId="{F2AD00AD-6A23-4C89-A107-68EF5D1F0B94}" type="parTrans" cxnId="{4143D757-8617-4C89-8322-E3B29A1874AF}">
      <dgm:prSet/>
      <dgm:spPr/>
      <dgm:t>
        <a:bodyPr rtlCol="0"/>
        <a:lstStyle/>
        <a:p>
          <a:pPr rtl="0"/>
          <a:endParaRPr lang="en-US"/>
        </a:p>
      </dgm:t>
    </dgm:pt>
    <dgm:pt modelId="{FFC4FCE7-6F2F-4F91-A74A-7C4C32A81657}" type="sibTrans" cxnId="{4143D757-8617-4C89-8322-E3B29A1874AF}">
      <dgm:prSet/>
      <dgm:spPr/>
      <dgm:t>
        <a:bodyPr rtlCol="0"/>
        <a:lstStyle/>
        <a:p>
          <a:pPr rtl="0"/>
          <a:endParaRPr lang="en-US"/>
        </a:p>
      </dgm:t>
    </dgm:pt>
    <dgm:pt modelId="{CD714D80-2F58-4F63-B22A-E7201D8246EB}">
      <dgm:prSet phldrT="[Text]"/>
      <dgm:spPr/>
      <dgm:t>
        <a:bodyPr/>
        <a:lstStyle/>
        <a:p>
          <a:r>
            <a:rPr lang="es-ES" noProof="0" dirty="0"/>
            <a:t>moment.js, </a:t>
          </a:r>
          <a:r>
            <a:rPr lang="es-ES" noProof="0" dirty="0" err="1"/>
            <a:t>locale</a:t>
          </a:r>
          <a:r>
            <a:rPr lang="es-ES" noProof="0" dirty="0"/>
            <a:t>/*.</a:t>
          </a:r>
          <a:r>
            <a:rPr lang="es-ES" noProof="0" dirty="0" err="1"/>
            <a:t>js</a:t>
          </a:r>
          <a:r>
            <a:rPr lang="es-ES" noProof="0" dirty="0"/>
            <a:t> y min/moment-with-locales.js.</a:t>
          </a:r>
        </a:p>
      </dgm:t>
    </dgm:pt>
    <dgm:pt modelId="{936AC4F0-922E-452C-ACA2-06971EB03156}" type="parTrans" cxnId="{8457D2A6-C8BD-4D0F-A383-FD889AB40DAF}">
      <dgm:prSet/>
      <dgm:spPr/>
      <dgm:t>
        <a:bodyPr/>
        <a:lstStyle/>
        <a:p>
          <a:endParaRPr lang="es-ES"/>
        </a:p>
      </dgm:t>
    </dgm:pt>
    <dgm:pt modelId="{AF8C0F45-33A7-436A-868C-A6C0EB2620E8}" type="sibTrans" cxnId="{8457D2A6-C8BD-4D0F-A383-FD889AB40DAF}">
      <dgm:prSet/>
      <dgm:spPr/>
      <dgm:t>
        <a:bodyPr/>
        <a:lstStyle/>
        <a:p>
          <a:endParaRPr lang="es-E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custScaleX="88065" custScaleY="86812" custLinFactNeighborX="-1915" custLinFactNeighborY="3427">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custScaleX="73452" custScaleY="64936" custLinFactNeighborX="-1063" custLinFactNeighborY="-6447">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custLinFactNeighborX="13153" custLinFactNeighborY="-19953"/>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custScaleX="94558" custScaleY="39065" custLinFactNeighborX="4382" custLinFactNeighborY="2989">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custScaleX="74545" custScaleY="49016" custLinFactY="98353" custLinFactNeighborX="-20759" custLinFactNeighborY="100000">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custScaleX="81867" custScaleY="69537" custLinFactNeighborX="-1711" custLinFactNeighborY="-25400"/>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custScaleX="87067" custScaleY="56922" custLinFactNeighborX="447" custLinFactNeighborY="-3288">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custScaleX="55999" custScaleY="77830" custLinFactNeighborX="-35768" custLinFactNeighborY="-33841">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8457D2A6-C8BD-4D0F-A383-FD889AB40DAF}" srcId="{58828492-5CEF-4AFE-95CB-5D7E6A18158B}" destId="{CD714D80-2F58-4F63-B22A-E7201D8246EB}" srcOrd="1" destOrd="0" parTransId="{936AC4F0-922E-452C-ACA2-06971EB03156}" sibTransId="{AF8C0F45-33A7-436A-868C-A6C0EB2620E8}"/>
    <dgm:cxn modelId="{0C68F2E9-D20E-4DD0-B6CB-F7DB9484C868}" type="presOf" srcId="{BF381BD4-48DC-48BF-8C18-C307CDD4D490}" destId="{BFE859F2-A9E8-4F95-9161-8EC68F2D30C4}" srcOrd="1" destOrd="1"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3B2CD89C-CF67-43E3-9293-C53C72995678}" type="presOf" srcId="{BF381BD4-48DC-48BF-8C18-C307CDD4D490}" destId="{96015622-8A46-45CF-A72A-2856B699B374}" srcOrd="0" destOrd="1" presId="urn:microsoft.com/office/officeart/2005/8/layout/hProcess4"/>
    <dgm:cxn modelId="{9F081C00-BAFD-41CB-8B8F-B077112AA0A6}" type="presOf" srcId="{CD714D80-2F58-4F63-B22A-E7201D8246EB}" destId="{843715D2-C2C2-41EB-BDA3-21230FBA46DB}" srcOrd="1" destOrd="1" presId="urn:microsoft.com/office/officeart/2005/8/layout/hProcess4"/>
    <dgm:cxn modelId="{4143D757-8617-4C89-8322-E3B29A1874AF}" srcId="{58828492-5CEF-4AFE-95CB-5D7E6A18158B}" destId="{68838C34-4D02-49F8-ADD7-BFA90D87B7EA}" srcOrd="0" destOrd="0" parTransId="{F2AD00AD-6A23-4C89-A107-68EF5D1F0B94}" sibTransId="{FFC4FCE7-6F2F-4F91-A74A-7C4C32A81657}"/>
    <dgm:cxn modelId="{0C99A0E7-7B5A-462A-BC31-41CB3B1D1005}" type="presOf" srcId="{0E9DE493-19D7-4EC9-97C9-5F26233F1106}" destId="{3960CFF8-4383-4382-8D6D-F2A00F508E8D}" srcOrd="0" destOrd="0" presId="urn:microsoft.com/office/officeart/2005/8/layout/hProcess4"/>
    <dgm:cxn modelId="{300E722A-937B-4681-BF9C-7933B3C6956A}" type="presOf" srcId="{F6D27D1B-CDCB-481F-B8FA-AB31B2A119DE}" destId="{029D1FDE-4DD7-4FA5-8C70-0C747477B66C}" srcOrd="0" destOrd="0" presId="urn:microsoft.com/office/officeart/2005/8/layout/hProcess4"/>
    <dgm:cxn modelId="{0DE04CA7-8D0A-42E1-B07A-0D64581626CA}" type="presOf" srcId="{7AEB6639-3258-49E8-8B1F-B4A9C61922BE}" destId="{DC2A0ADB-DCE3-4BF4-9952-0394865777AC}" srcOrd="0" destOrd="0" presId="urn:microsoft.com/office/officeart/2005/8/layout/hProcess4"/>
    <dgm:cxn modelId="{878AE697-35FC-403D-92A3-0B92F7B7EB7A}" type="presOf" srcId="{0B00F5A8-A0EF-4111-9D86-004317B4F49E}" destId="{E83793B4-2C5C-4D90-82FA-E5EE4745664D}" srcOrd="0" destOrd="0" presId="urn:microsoft.com/office/officeart/2005/8/layout/hProcess4"/>
    <dgm:cxn modelId="{E9730C94-0A42-4F8E-B45A-02CE25449719}" type="presOf" srcId="{AB2E8498-CC81-452F-A895-08F3845AA347}" destId="{BFE859F2-A9E8-4F95-9161-8EC68F2D30C4}" srcOrd="1" destOrd="0" presId="urn:microsoft.com/office/officeart/2005/8/layout/hProcess4"/>
    <dgm:cxn modelId="{0731A115-58A3-481B-8A1D-4C0F1D56F785}" type="presOf" srcId="{FB986F71-3126-4196-BD30-74AEDC39A1CA}" destId="{E18C6CF4-EDEB-4539-A36D-E0355B626199}" srcOrd="0" destOrd="0"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DC0556BF-DB8E-4C8C-A27B-FEA575AE48F1}" type="presOf" srcId="{68838C34-4D02-49F8-ADD7-BFA90D87B7EA}" destId="{843715D2-C2C2-41EB-BDA3-21230FBA46DB}" srcOrd="1" destOrd="0" presId="urn:microsoft.com/office/officeart/2005/8/layout/hProcess4"/>
    <dgm:cxn modelId="{230F1B53-AED8-44E6-B5F1-D7824D83773B}" type="presOf" srcId="{CD714D80-2F58-4F63-B22A-E7201D8246EB}" destId="{69C28D3B-E083-42DF-9EA0-916CA12125A9}" srcOrd="0" destOrd="1" presId="urn:microsoft.com/office/officeart/2005/8/layout/hProcess4"/>
    <dgm:cxn modelId="{56878CDA-253E-4C45-8745-6F7C37074EAE}" type="presOf" srcId="{58828492-5CEF-4AFE-95CB-5D7E6A18158B}" destId="{047F5837-10E2-4FFC-A492-DB8A19EF48CA}" srcOrd="0" destOrd="0" presId="urn:microsoft.com/office/officeart/2005/8/layout/hProcess4"/>
    <dgm:cxn modelId="{E113FEAA-1F7F-443C-BD88-38A807CEBD28}" type="presOf" srcId="{0B00F5A8-A0EF-4111-9D86-004317B4F49E}" destId="{67FFE978-6FBE-4424-80BE-B9E4B4DD0695}"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1BE66046-E00C-4ECF-A4C7-64A3E9346530}" type="presOf" srcId="{68838C34-4D02-49F8-ADD7-BFA90D87B7EA}" destId="{69C28D3B-E083-42DF-9EA0-916CA12125A9}"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ECE9152A-59A8-4A3A-9D34-DB38A074F636}" srcId="{0E9DE493-19D7-4EC9-97C9-5F26233F1106}" destId="{58828492-5CEF-4AFE-95CB-5D7E6A18158B}" srcOrd="2" destOrd="0" parTransId="{F664BA43-1B81-496F-A04E-CE4B4A525697}" sibTransId="{2D386477-EC66-449A-8D41-5F8A212C3D8E}"/>
    <dgm:cxn modelId="{792CF8D9-766B-49FE-B851-31297691E0C7}" type="presOf" srcId="{AB2E8498-CC81-452F-A895-08F3845AA347}" destId="{96015622-8A46-45CF-A72A-2856B699B374}" srcOrd="0"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 modelId="{03B78875-546F-4B9E-B138-1C0FF132346D}" type="presParOf" srcId="{224851B6-C14D-49DE-883B-A13003DA4601}" destId="{DC2A0ADB-DCE3-4BF4-9952-0394865777AC}" srcOrd="3" destOrd="0" presId="urn:microsoft.com/office/officeart/2005/8/layout/hProcess4"/>
    <dgm:cxn modelId="{470A6CA6-A9CE-464F-84DB-5DC13565A2C8}" type="presParOf" srcId="{224851B6-C14D-49DE-883B-A13003DA4601}" destId="{A874A3A3-A340-4ABC-99B5-7529D4415335}" srcOrd="4" destOrd="0" presId="urn:microsoft.com/office/officeart/2005/8/layout/hProcess4"/>
    <dgm:cxn modelId="{F6B1C4DA-988E-4055-9765-306F5A98CD06}" type="presParOf" srcId="{A874A3A3-A340-4ABC-99B5-7529D4415335}" destId="{14032C0B-60AE-432B-A713-F993D1C4BA8F}" srcOrd="0" destOrd="0" presId="urn:microsoft.com/office/officeart/2005/8/layout/hProcess4"/>
    <dgm:cxn modelId="{F9FB30AF-82A1-4872-8383-99625B6C2D69}" type="presParOf" srcId="{A874A3A3-A340-4ABC-99B5-7529D4415335}" destId="{69C28D3B-E083-42DF-9EA0-916CA12125A9}" srcOrd="1" destOrd="0" presId="urn:microsoft.com/office/officeart/2005/8/layout/hProcess4"/>
    <dgm:cxn modelId="{16665CFF-3E48-4ABD-A683-4C6BF569EDAE}" type="presParOf" srcId="{A874A3A3-A340-4ABC-99B5-7529D4415335}" destId="{843715D2-C2C2-41EB-BDA3-21230FBA46DB}" srcOrd="2" destOrd="0" presId="urn:microsoft.com/office/officeart/2005/8/layout/hProcess4"/>
    <dgm:cxn modelId="{A27E2538-F421-4EB9-A2F6-3C451A831951}" type="presParOf" srcId="{A874A3A3-A340-4ABC-99B5-7529D4415335}" destId="{047F5837-10E2-4FFC-A492-DB8A19EF48CA}" srcOrd="3" destOrd="0" presId="urn:microsoft.com/office/officeart/2005/8/layout/hProcess4"/>
    <dgm:cxn modelId="{043CCFDB-C988-4DED-8C9A-2A3B586895E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123572" y="1665187"/>
          <a:ext cx="2598870" cy="2113026"/>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rtlCol="0" anchor="t" anchorCtr="0">
          <a:noAutofit/>
        </a:bodyPr>
        <a:lstStyle/>
        <a:p>
          <a:pPr marL="114300" lvl="1" indent="-114300" algn="l" defTabSz="666750" rtl="0">
            <a:lnSpc>
              <a:spcPct val="90000"/>
            </a:lnSpc>
            <a:spcBef>
              <a:spcPct val="0"/>
            </a:spcBef>
            <a:spcAft>
              <a:spcPct val="15000"/>
            </a:spcAft>
            <a:buChar char="•"/>
          </a:pPr>
          <a:r>
            <a:rPr lang="es-PE" sz="1500" b="0" i="0" kern="1200" dirty="0"/>
            <a:t>En </a:t>
          </a:r>
          <a:r>
            <a:rPr lang="es-PE" sz="1500" b="1" i="0" kern="1200" dirty="0"/>
            <a:t>2.4.0</a:t>
          </a:r>
          <a:r>
            <a:rPr lang="es-PE" sz="1500" b="0" i="0" kern="1200" dirty="0"/>
            <a:t> , fue el objeto momento exportado a nivel mundial </a:t>
          </a:r>
          <a:r>
            <a:rPr lang="es-PE" sz="1500" b="1" i="0" kern="1200" dirty="0"/>
            <a:t>en desuso</a:t>
          </a:r>
          <a:r>
            <a:rPr lang="es-PE" sz="1500" b="0" i="0" kern="1200" dirty="0"/>
            <a:t> </a:t>
          </a:r>
          <a:endParaRPr lang="es-ES" sz="1500" kern="1200" noProof="0" dirty="0"/>
        </a:p>
        <a:p>
          <a:pPr marL="114300" lvl="1" indent="-114300" algn="l" defTabSz="666750" rtl="0">
            <a:lnSpc>
              <a:spcPct val="90000"/>
            </a:lnSpc>
            <a:spcBef>
              <a:spcPct val="0"/>
            </a:spcBef>
            <a:spcAft>
              <a:spcPct val="15000"/>
            </a:spcAft>
            <a:buChar char="•"/>
          </a:pPr>
          <a:r>
            <a:rPr lang="es-PE" sz="1500" b="0" i="0" kern="1200" dirty="0"/>
            <a:t>Que se eliminará en la próxima versión principal.</a:t>
          </a:r>
          <a:endParaRPr lang="es-ES" sz="1500" kern="1200" noProof="0" dirty="0"/>
        </a:p>
      </dsp:txBody>
      <dsp:txXfrm>
        <a:off x="172199" y="1713814"/>
        <a:ext cx="2501616" cy="1562981"/>
      </dsp:txXfrm>
    </dsp:sp>
    <dsp:sp modelId="{6A63D16E-EEE6-4267-97EA-5AD7D2BC4E84}">
      <dsp:nvSpPr>
        <dsp:cNvPr id="0" name=""/>
        <dsp:cNvSpPr/>
      </dsp:nvSpPr>
      <dsp:spPr>
        <a:xfrm>
          <a:off x="2153864" y="1040692"/>
          <a:ext cx="3491579" cy="3491579"/>
        </a:xfrm>
        <a:prstGeom prst="leftCircularArrow">
          <a:avLst>
            <a:gd name="adj1" fmla="val 3077"/>
            <a:gd name="adj2" fmla="val 377945"/>
            <a:gd name="adj3" fmla="val 2533087"/>
            <a:gd name="adj4" fmla="val 9404121"/>
            <a:gd name="adj5" fmla="val 3590"/>
          </a:avLst>
        </a:prstGeom>
        <a:gradFill rotWithShape="0">
          <a:gsLst>
            <a:gs pos="0">
              <a:schemeClr val="accent1">
                <a:shade val="90000"/>
                <a:hueOff val="0"/>
                <a:satOff val="0"/>
                <a:lumOff val="0"/>
                <a:alphaOff val="0"/>
                <a:shade val="51000"/>
                <a:satMod val="130000"/>
              </a:schemeClr>
            </a:gs>
            <a:gs pos="80000">
              <a:schemeClr val="accent1">
                <a:shade val="90000"/>
                <a:hueOff val="0"/>
                <a:satOff val="0"/>
                <a:lumOff val="0"/>
                <a:alphaOff val="0"/>
                <a:shade val="93000"/>
                <a:satMod val="130000"/>
              </a:schemeClr>
            </a:gs>
            <a:gs pos="100000">
              <a:schemeClr val="accent1">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980093" y="3449356"/>
          <a:ext cx="1926781" cy="677382"/>
        </a:xfrm>
        <a:prstGeom prst="roundRect">
          <a:avLst>
            <a:gd name="adj" fmla="val 10000"/>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7625" tIns="31750" rIns="47625" bIns="31750" numCol="1" spcCol="1270" rtlCol="0" anchor="ctr" anchorCtr="0">
          <a:noAutofit/>
        </a:bodyPr>
        <a:lstStyle/>
        <a:p>
          <a:pPr marL="0" lvl="0" indent="0" algn="ctr" defTabSz="1111250" rtl="0">
            <a:lnSpc>
              <a:spcPct val="90000"/>
            </a:lnSpc>
            <a:spcBef>
              <a:spcPct val="0"/>
            </a:spcBef>
            <a:spcAft>
              <a:spcPct val="35000"/>
            </a:spcAft>
            <a:buNone/>
          </a:pPr>
          <a:r>
            <a:rPr lang="es-PE" sz="2500" b="1" i="0" kern="1200" dirty="0">
              <a:solidFill>
                <a:schemeClr val="tx1"/>
              </a:solidFill>
              <a:effectLst>
                <a:outerShdw blurRad="38100" dist="38100" dir="2700000" algn="tl">
                  <a:srgbClr val="000000">
                    <a:alpha val="43137"/>
                  </a:srgbClr>
                </a:outerShdw>
              </a:effectLst>
              <a:hlinkClick xmlns:r="http://schemas.openxmlformats.org/officeDocument/2006/relationships" r:id="rId1"/>
            </a:rPr>
            <a:t>Node.js</a:t>
          </a:r>
          <a:endParaRPr lang="es-ES" sz="2500" b="1" kern="1200" noProof="0" dirty="0">
            <a:solidFill>
              <a:schemeClr val="tx1"/>
            </a:solidFill>
            <a:effectLst>
              <a:outerShdw blurRad="38100" dist="38100" dir="2700000" algn="tl">
                <a:srgbClr val="000000">
                  <a:alpha val="43137"/>
                </a:srgbClr>
              </a:outerShdw>
            </a:effectLst>
          </a:endParaRPr>
        </a:p>
      </dsp:txBody>
      <dsp:txXfrm>
        <a:off x="999933" y="3469196"/>
        <a:ext cx="1887101" cy="637702"/>
      </dsp:txXfrm>
    </dsp:sp>
    <dsp:sp modelId="{E83793B4-2C5C-4D90-82FA-E5EE4745664D}">
      <dsp:nvSpPr>
        <dsp:cNvPr id="0" name=""/>
        <dsp:cNvSpPr/>
      </dsp:nvSpPr>
      <dsp:spPr>
        <a:xfrm>
          <a:off x="4004137" y="2235613"/>
          <a:ext cx="2790484" cy="950852"/>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rtlCol="0" anchor="t" anchorCtr="0">
          <a:noAutofit/>
        </a:bodyPr>
        <a:lstStyle/>
        <a:p>
          <a:pPr marL="114300" lvl="1" indent="-114300" algn="l" defTabSz="666750" rtl="0">
            <a:lnSpc>
              <a:spcPct val="90000"/>
            </a:lnSpc>
            <a:spcBef>
              <a:spcPct val="0"/>
            </a:spcBef>
            <a:spcAft>
              <a:spcPct val="15000"/>
            </a:spcAft>
            <a:buChar char="•"/>
          </a:pPr>
          <a:r>
            <a:rPr lang="es-PE" sz="1500" b="0" i="0" kern="1200" dirty="0"/>
            <a:t>Moment.js está disponible en </a:t>
          </a:r>
          <a:r>
            <a:rPr lang="es-PE" sz="1500" b="0" i="0" kern="1200" dirty="0">
              <a:hlinkClick xmlns:r="http://schemas.openxmlformats.org/officeDocument/2006/relationships" r:id="rId2"/>
            </a:rPr>
            <a:t>cdnjs.com</a:t>
          </a:r>
          <a:endParaRPr lang="es-ES" sz="1500" kern="1200" noProof="0" dirty="0"/>
        </a:p>
      </dsp:txBody>
      <dsp:txXfrm>
        <a:off x="4026019" y="2461249"/>
        <a:ext cx="2746720" cy="703334"/>
      </dsp:txXfrm>
    </dsp:sp>
    <dsp:sp modelId="{DC2A0ADB-DCE3-4BF4-9952-0394865777AC}">
      <dsp:nvSpPr>
        <dsp:cNvPr id="0" name=""/>
        <dsp:cNvSpPr/>
      </dsp:nvSpPr>
      <dsp:spPr>
        <a:xfrm>
          <a:off x="5472676" y="-67629"/>
          <a:ext cx="4224951" cy="3588631"/>
        </a:xfrm>
        <a:prstGeom prst="circularArrow">
          <a:avLst>
            <a:gd name="adj1" fmla="val 2082"/>
            <a:gd name="adj2" fmla="val 249859"/>
            <a:gd name="adj3" fmla="val 17523654"/>
            <a:gd name="adj4" fmla="val 10524534"/>
            <a:gd name="adj5" fmla="val 2429"/>
          </a:avLst>
        </a:prstGeom>
        <a:gradFill rotWithShape="0">
          <a:gsLst>
            <a:gs pos="0">
              <a:schemeClr val="accent1">
                <a:shade val="90000"/>
                <a:hueOff val="337644"/>
                <a:satOff val="673"/>
                <a:lumOff val="26887"/>
                <a:alphaOff val="0"/>
                <a:shade val="51000"/>
                <a:satMod val="130000"/>
              </a:schemeClr>
            </a:gs>
            <a:gs pos="80000">
              <a:schemeClr val="accent1">
                <a:shade val="90000"/>
                <a:hueOff val="337644"/>
                <a:satOff val="673"/>
                <a:lumOff val="26887"/>
                <a:alphaOff val="0"/>
                <a:shade val="93000"/>
                <a:satMod val="130000"/>
              </a:schemeClr>
            </a:gs>
            <a:gs pos="100000">
              <a:schemeClr val="accent1">
                <a:shade val="90000"/>
                <a:hueOff val="337644"/>
                <a:satOff val="673"/>
                <a:lumOff val="2688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4239637" y="3234745"/>
          <a:ext cx="1955452" cy="511312"/>
        </a:xfrm>
        <a:prstGeom prst="roundRect">
          <a:avLst>
            <a:gd name="adj" fmla="val 10000"/>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7625" tIns="31750" rIns="47625" bIns="31750" numCol="1" spcCol="1270" rtlCol="0" anchor="ctr" anchorCtr="0">
          <a:noAutofit/>
        </a:bodyPr>
        <a:lstStyle/>
        <a:p>
          <a:pPr marL="0" lvl="0" indent="0" algn="ctr" defTabSz="1111250" rtl="0">
            <a:lnSpc>
              <a:spcPct val="90000"/>
            </a:lnSpc>
            <a:spcBef>
              <a:spcPct val="0"/>
            </a:spcBef>
            <a:spcAft>
              <a:spcPct val="35000"/>
            </a:spcAft>
            <a:buNone/>
          </a:pPr>
          <a:r>
            <a:rPr lang="es-PE" sz="2500" b="1" i="0" kern="1200" dirty="0">
              <a:effectLst>
                <a:outerShdw blurRad="38100" dist="38100" dir="2700000" algn="tl">
                  <a:srgbClr val="000000">
                    <a:alpha val="43137"/>
                  </a:srgbClr>
                </a:outerShdw>
              </a:effectLst>
              <a:hlinkClick xmlns:r="http://schemas.openxmlformats.org/officeDocument/2006/relationships" r:id="rId3"/>
            </a:rPr>
            <a:t>Navegador</a:t>
          </a:r>
          <a:endParaRPr lang="es-ES" sz="2500" b="1" kern="1200" noProof="0" dirty="0">
            <a:effectLst>
              <a:outerShdw blurRad="38100" dist="38100" dir="2700000" algn="tl">
                <a:srgbClr val="000000">
                  <a:alpha val="43137"/>
                </a:srgbClr>
              </a:outerShdw>
            </a:effectLst>
          </a:endParaRPr>
        </a:p>
      </dsp:txBody>
      <dsp:txXfrm>
        <a:off x="4254613" y="3249721"/>
        <a:ext cx="1925500" cy="481360"/>
      </dsp:txXfrm>
    </dsp:sp>
    <dsp:sp modelId="{69C28D3B-E083-42DF-9EA0-916CA12125A9}">
      <dsp:nvSpPr>
        <dsp:cNvPr id="0" name=""/>
        <dsp:cNvSpPr/>
      </dsp:nvSpPr>
      <dsp:spPr>
        <a:xfrm>
          <a:off x="7789087" y="1865508"/>
          <a:ext cx="2569419" cy="1385496"/>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rtlCol="0" anchor="t" anchorCtr="0">
          <a:noAutofit/>
        </a:bodyPr>
        <a:lstStyle/>
        <a:p>
          <a:pPr marL="114300" lvl="1" indent="-114300" algn="l" defTabSz="666750" rtl="0">
            <a:lnSpc>
              <a:spcPct val="90000"/>
            </a:lnSpc>
            <a:spcBef>
              <a:spcPct val="0"/>
            </a:spcBef>
            <a:spcAft>
              <a:spcPct val="15000"/>
            </a:spcAft>
            <a:buChar char="•"/>
          </a:pPr>
          <a:r>
            <a:rPr lang="es-PE" sz="1500" b="0" i="0" kern="1200" dirty="0"/>
            <a:t>Archivos son notables</a:t>
          </a:r>
          <a:endParaRPr lang="es-ES" sz="1500" kern="1200" noProof="0" dirty="0"/>
        </a:p>
        <a:p>
          <a:pPr marL="114300" lvl="1" indent="-114300" algn="l" defTabSz="666750">
            <a:lnSpc>
              <a:spcPct val="90000"/>
            </a:lnSpc>
            <a:spcBef>
              <a:spcPct val="0"/>
            </a:spcBef>
            <a:spcAft>
              <a:spcPct val="15000"/>
            </a:spcAft>
            <a:buChar char="•"/>
          </a:pPr>
          <a:r>
            <a:rPr lang="es-ES" sz="1500" kern="1200" noProof="0" dirty="0"/>
            <a:t>moment.js, </a:t>
          </a:r>
          <a:r>
            <a:rPr lang="es-ES" sz="1500" kern="1200" noProof="0" dirty="0" err="1"/>
            <a:t>locale</a:t>
          </a:r>
          <a:r>
            <a:rPr lang="es-ES" sz="1500" kern="1200" noProof="0" dirty="0"/>
            <a:t>/*.</a:t>
          </a:r>
          <a:r>
            <a:rPr lang="es-ES" sz="1500" kern="1200" noProof="0" dirty="0" err="1"/>
            <a:t>js</a:t>
          </a:r>
          <a:r>
            <a:rPr lang="es-ES" sz="1500" kern="1200" noProof="0" dirty="0"/>
            <a:t> y min/moment-with-locales.js.</a:t>
          </a:r>
        </a:p>
      </dsp:txBody>
      <dsp:txXfrm>
        <a:off x="7820971" y="1897392"/>
        <a:ext cx="2505651" cy="1024836"/>
      </dsp:txXfrm>
    </dsp:sp>
    <dsp:sp modelId="{047F5837-10E2-4FFC-A492-DB8A19EF48CA}">
      <dsp:nvSpPr>
        <dsp:cNvPr id="0" name=""/>
        <dsp:cNvSpPr/>
      </dsp:nvSpPr>
      <dsp:spPr>
        <a:xfrm>
          <a:off x="7879713" y="3096342"/>
          <a:ext cx="1468957" cy="811886"/>
        </a:xfrm>
        <a:prstGeom prst="roundRect">
          <a:avLst>
            <a:gd name="adj" fmla="val 10000"/>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7625" tIns="31750" rIns="47625" bIns="31750" numCol="1" spcCol="1270" rtlCol="0" anchor="ctr" anchorCtr="0">
          <a:noAutofit/>
        </a:bodyPr>
        <a:lstStyle/>
        <a:p>
          <a:pPr marL="0" lvl="0" indent="0" algn="ctr" defTabSz="1111250" rtl="0">
            <a:lnSpc>
              <a:spcPct val="90000"/>
            </a:lnSpc>
            <a:spcBef>
              <a:spcPct val="0"/>
            </a:spcBef>
            <a:spcAft>
              <a:spcPct val="35000"/>
            </a:spcAft>
            <a:buNone/>
          </a:pPr>
          <a:r>
            <a:rPr lang="es-PE" sz="2500" b="1" i="0" kern="1200" dirty="0">
              <a:effectLst>
                <a:outerShdw blurRad="38100" dist="38100" dir="2700000" algn="tl">
                  <a:srgbClr val="000000">
                    <a:alpha val="43137"/>
                  </a:srgbClr>
                </a:outerShdw>
              </a:effectLst>
              <a:hlinkClick xmlns:r="http://schemas.openxmlformats.org/officeDocument/2006/relationships" r:id="rId4"/>
            </a:rPr>
            <a:t>Cenador</a:t>
          </a:r>
          <a:endParaRPr lang="es-ES" sz="2500" b="1" kern="1200" noProof="0" dirty="0">
            <a:effectLst>
              <a:outerShdw blurRad="38100" dist="38100" dir="2700000" algn="tl">
                <a:srgbClr val="000000">
                  <a:alpha val="43137"/>
                </a:srgbClr>
              </a:outerShdw>
            </a:effectLst>
          </a:endParaRPr>
        </a:p>
      </dsp:txBody>
      <dsp:txXfrm>
        <a:off x="7903492" y="3120121"/>
        <a:ext cx="1421399" cy="7643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11/05/2017</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11/05/2017</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ltGray">
      <p:bgPr>
        <a:blipFill dpi="0" rotWithShape="0">
          <a:blip r:embed="rId2" cstate="email"/>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gray">
          <a:xfrm>
            <a:off x="304720" y="3962400"/>
            <a:ext cx="10258928" cy="1219200"/>
          </a:xfrm>
        </p:spPr>
        <p:txBody>
          <a:bodyPr/>
          <a:lstStyle>
            <a:lvl1pPr algn="r">
              <a:defRPr sz="4000" b="0">
                <a:effectLst>
                  <a:outerShdw blurRad="38100" dist="38100" dir="2700000" algn="tl">
                    <a:srgbClr val="000000">
                      <a:alpha val="43137"/>
                    </a:srgbClr>
                  </a:outerShdw>
                </a:effectLst>
                <a:latin typeface="Tahoma" pitchFamily="34" charset="0"/>
                <a:cs typeface="Tahoma" pitchFamily="34" charset="0"/>
              </a:defRPr>
            </a:lvl1pPr>
          </a:lstStyle>
          <a:p>
            <a:r>
              <a:rPr lang="es-ES"/>
              <a:t>Haga clic para modificar el estilo de título del patrón</a:t>
            </a:r>
            <a:endParaRPr lang="en-US" dirty="0"/>
          </a:p>
        </p:txBody>
      </p:sp>
      <p:sp>
        <p:nvSpPr>
          <p:cNvPr id="3075" name="Rectangle 3"/>
          <p:cNvSpPr>
            <a:spLocks noGrp="1" noChangeArrowheads="1"/>
          </p:cNvSpPr>
          <p:nvPr>
            <p:ph type="subTitle" idx="1"/>
          </p:nvPr>
        </p:nvSpPr>
        <p:spPr bwMode="gray">
          <a:xfrm>
            <a:off x="609441" y="5867400"/>
            <a:ext cx="6907001" cy="457200"/>
          </a:xfrm>
        </p:spPr>
        <p:txBody>
          <a:bodyPr/>
          <a:lstStyle>
            <a:lvl1pPr marL="0" indent="0" algn="r">
              <a:buFont typeface="Wingdings" pitchFamily="2" charset="2"/>
              <a:buNone/>
              <a:defRPr sz="2400"/>
            </a:lvl1pPr>
          </a:lstStyle>
          <a:p>
            <a:r>
              <a:rPr lang="es-ES"/>
              <a:t>Haga clic para editar el estilo de subtítulo del patrón</a:t>
            </a:r>
            <a:endParaRPr lang="en-US"/>
          </a:p>
        </p:txBody>
      </p:sp>
      <p:sp>
        <p:nvSpPr>
          <p:cNvPr id="3076" name="Rectangle 4"/>
          <p:cNvSpPr>
            <a:spLocks noGrp="1" noChangeArrowheads="1"/>
          </p:cNvSpPr>
          <p:nvPr>
            <p:ph type="dt" sz="half" idx="2"/>
          </p:nvPr>
        </p:nvSpPr>
        <p:spPr bwMode="gray">
          <a:xfrm>
            <a:off x="609441" y="6477000"/>
            <a:ext cx="1828324" cy="152400"/>
          </a:xfrm>
        </p:spPr>
        <p:txBody>
          <a:bodyPr/>
          <a:lstStyle>
            <a:lvl1pPr>
              <a:defRPr/>
            </a:lvl1pPr>
          </a:lstStyle>
          <a:p>
            <a:endParaRPr lang="en-US"/>
          </a:p>
        </p:txBody>
      </p:sp>
      <p:sp>
        <p:nvSpPr>
          <p:cNvPr id="3078" name="Rectangle 6"/>
          <p:cNvSpPr>
            <a:spLocks noGrp="1" noChangeArrowheads="1"/>
          </p:cNvSpPr>
          <p:nvPr>
            <p:ph type="sldNum" sz="quarter" idx="4"/>
          </p:nvPr>
        </p:nvSpPr>
        <p:spPr bwMode="gray">
          <a:xfrm>
            <a:off x="2437765" y="6477000"/>
            <a:ext cx="1117309" cy="152400"/>
          </a:xfrm>
        </p:spPr>
        <p:txBody>
          <a:bodyPr/>
          <a:lstStyle>
            <a:lvl1pPr>
              <a:defRPr/>
            </a:lvl1pPr>
          </a:lstStyle>
          <a:p>
            <a:fld id="{C44A73EB-9417-48F4-9623-308035D82ADD}" type="slidenum">
              <a:rPr lang="en-US"/>
              <a:pPr/>
              <a:t>‹Nº›</a:t>
            </a:fld>
            <a:endParaRPr lang="en-US"/>
          </a:p>
        </p:txBody>
      </p:sp>
      <p:sp>
        <p:nvSpPr>
          <p:cNvPr id="3093" name="Text Box 21"/>
          <p:cNvSpPr txBox="1">
            <a:spLocks noChangeArrowheads="1"/>
          </p:cNvSpPr>
          <p:nvPr/>
        </p:nvSpPr>
        <p:spPr bwMode="gray">
          <a:xfrm>
            <a:off x="5992839" y="6229350"/>
            <a:ext cx="2945633" cy="274638"/>
          </a:xfrm>
          <a:prstGeom prst="rect">
            <a:avLst/>
          </a:prstGeom>
          <a:noFill/>
          <a:ln w="9525">
            <a:noFill/>
            <a:miter lim="800000"/>
            <a:headEnd/>
            <a:tailEnd/>
          </a:ln>
          <a:effectLst/>
        </p:spPr>
        <p:txBody>
          <a:bodyPr>
            <a:spAutoFit/>
          </a:bodyPr>
          <a:lstStyle/>
          <a:p>
            <a:pPr algn="r"/>
            <a:r>
              <a:rPr lang="en-US" sz="1200" dirty="0"/>
              <a:t>Shibu lijack </a:t>
            </a:r>
          </a:p>
        </p:txBody>
      </p:sp>
      <p:sp>
        <p:nvSpPr>
          <p:cNvPr id="3099" name="Line 27"/>
          <p:cNvSpPr>
            <a:spLocks noChangeShapeType="1"/>
          </p:cNvSpPr>
          <p:nvPr/>
        </p:nvSpPr>
        <p:spPr bwMode="gray">
          <a:xfrm>
            <a:off x="592513" y="6375400"/>
            <a:ext cx="7008574" cy="0"/>
          </a:xfrm>
          <a:prstGeom prst="line">
            <a:avLst/>
          </a:prstGeom>
          <a:noFill/>
          <a:ln w="6350">
            <a:solidFill>
              <a:schemeClr val="tx1"/>
            </a:solidFill>
            <a:round/>
            <a:headEnd/>
            <a:tailEnd/>
          </a:ln>
          <a:effectLst/>
        </p:spPr>
        <p:txBody>
          <a:bodyPr/>
          <a:lstStyle/>
          <a:p>
            <a:endParaRPr lang="en-US" sz="1800"/>
          </a:p>
        </p:txBody>
      </p:sp>
      <p:pic>
        <p:nvPicPr>
          <p:cNvPr id="10" name="Picture 39" descr="original_metal_b"/>
          <p:cNvPicPr>
            <a:picLocks noChangeAspect="1" noChangeArrowheads="1" noCrop="1"/>
          </p:cNvPicPr>
          <p:nvPr/>
        </p:nvPicPr>
        <p:blipFill>
          <a:blip r:embed="rId3">
            <a:clrChange>
              <a:clrFrom>
                <a:srgbClr val="020202"/>
              </a:clrFrom>
              <a:clrTo>
                <a:srgbClr val="020202">
                  <a:alpha val="0"/>
                </a:srgbClr>
              </a:clrTo>
            </a:clrChange>
          </a:blip>
          <a:srcRect/>
          <a:stretch>
            <a:fillRect/>
          </a:stretch>
        </p:blipFill>
        <p:spPr bwMode="auto">
          <a:xfrm>
            <a:off x="10258928" y="5543550"/>
            <a:ext cx="1929897" cy="1314450"/>
          </a:xfrm>
          <a:prstGeom prst="rect">
            <a:avLst/>
          </a:prstGeom>
          <a:noFill/>
        </p:spPr>
      </p:pic>
    </p:spTree>
    <p:extLst>
      <p:ext uri="{BB962C8B-B14F-4D97-AF65-F5344CB8AC3E}">
        <p14:creationId xmlns:p14="http://schemas.microsoft.com/office/powerpoint/2010/main" val="157764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fld id="{F1AC609F-0362-4067-A47A-9F1CA2E45A65}" type="datetime1">
              <a:rPr lang="es-ES" smtClean="0"/>
              <a:pPr/>
              <a:t>11/05/2017</a:t>
            </a:fld>
            <a:endParaRPr lang="es-ES" dirty="0"/>
          </a:p>
        </p:txBody>
      </p:sp>
      <p:sp>
        <p:nvSpPr>
          <p:cNvPr id="5" name="Footer Placeholder 4"/>
          <p:cNvSpPr>
            <a:spLocks noGrp="1"/>
          </p:cNvSpPr>
          <p:nvPr>
            <p:ph type="ftr" sz="quarter" idx="11"/>
          </p:nvPr>
        </p:nvSpPr>
        <p:spPr/>
        <p:txBody>
          <a:bodyPr/>
          <a:lstStyle>
            <a:lvl1pPr>
              <a:defRPr/>
            </a:lvl1pPr>
          </a:lstStyle>
          <a:p>
            <a:pPr rtl="0"/>
            <a:endParaRPr lang="es-ES" noProof="0" dirty="0"/>
          </a:p>
        </p:txBody>
      </p:sp>
      <p:sp>
        <p:nvSpPr>
          <p:cNvPr id="6" name="Slide Number Placeholder 5"/>
          <p:cNvSpPr>
            <a:spLocks noGrp="1"/>
          </p:cNvSpPr>
          <p:nvPr>
            <p:ph type="sldNum" sz="quarter" idx="12"/>
          </p:nvPr>
        </p:nvSpPr>
        <p:spPr/>
        <p:txBody>
          <a:bodyPr/>
          <a:lstStyle>
            <a:lvl1pPr>
              <a:defRPr/>
            </a:lvl1pPr>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96737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66700"/>
            <a:ext cx="2742486" cy="613410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09441" y="266700"/>
            <a:ext cx="8024310" cy="61341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fld id="{932AED9F-A6BB-400D-8F4D-616EB46A9405}" type="datetime1">
              <a:rPr lang="es-ES" smtClean="0"/>
              <a:pPr/>
              <a:t>11/05/2017</a:t>
            </a:fld>
            <a:endParaRPr lang="es-ES" dirty="0"/>
          </a:p>
        </p:txBody>
      </p:sp>
      <p:sp>
        <p:nvSpPr>
          <p:cNvPr id="5" name="Footer Placeholder 4"/>
          <p:cNvSpPr>
            <a:spLocks noGrp="1"/>
          </p:cNvSpPr>
          <p:nvPr>
            <p:ph type="ftr" sz="quarter" idx="11"/>
          </p:nvPr>
        </p:nvSpPr>
        <p:spPr/>
        <p:txBody>
          <a:bodyPr/>
          <a:lstStyle>
            <a:lvl1pPr>
              <a:defRPr/>
            </a:lvl1pPr>
          </a:lstStyle>
          <a:p>
            <a:pPr rtl="0"/>
            <a:endParaRPr lang="es-ES" noProof="0" dirty="0"/>
          </a:p>
        </p:txBody>
      </p:sp>
      <p:sp>
        <p:nvSpPr>
          <p:cNvPr id="6" name="Slide Number Placeholder 5"/>
          <p:cNvSpPr>
            <a:spLocks noGrp="1"/>
          </p:cNvSpPr>
          <p:nvPr>
            <p:ph type="sldNum" sz="quarter" idx="12"/>
          </p:nvPr>
        </p:nvSpPr>
        <p:spPr/>
        <p:txBody>
          <a:bodyPr/>
          <a:lstStyle>
            <a:lvl1pPr>
              <a:defRPr/>
            </a:lvl1pPr>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32324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pPr algn="r"/>
            <a:fld id="{7170E197-1079-4777-8273-53286CD6A787}" type="datetime1">
              <a:rPr lang="es-ES" smtClean="0"/>
              <a:pPr algn="r"/>
              <a:t>11/05/2017</a:t>
            </a:fld>
            <a:endParaRPr lang="es-ES" dirty="0"/>
          </a:p>
        </p:txBody>
      </p:sp>
      <p:sp>
        <p:nvSpPr>
          <p:cNvPr id="5" name="Footer Placeholder 4"/>
          <p:cNvSpPr>
            <a:spLocks noGrp="1"/>
          </p:cNvSpPr>
          <p:nvPr>
            <p:ph type="ftr" sz="quarter" idx="11"/>
          </p:nvPr>
        </p:nvSpPr>
        <p:spPr>
          <a:xfrm>
            <a:off x="7922736" y="6400801"/>
            <a:ext cx="2844059" cy="307975"/>
          </a:xfrm>
        </p:spPr>
        <p:txBody>
          <a:bodyPr/>
          <a:lstStyle>
            <a:lvl1pPr>
              <a:defRPr/>
            </a:lvl1pPr>
          </a:lstStyle>
          <a:p>
            <a:pPr rtl="0"/>
            <a:endParaRPr lang="es-ES" noProof="0" dirty="0"/>
          </a:p>
        </p:txBody>
      </p:sp>
      <p:sp>
        <p:nvSpPr>
          <p:cNvPr id="6" name="Slide Number Placeholder 5"/>
          <p:cNvSpPr>
            <a:spLocks noGrp="1"/>
          </p:cNvSpPr>
          <p:nvPr>
            <p:ph type="sldNum" sz="quarter" idx="12"/>
          </p:nvPr>
        </p:nvSpPr>
        <p:spPr/>
        <p:txBody>
          <a:bodyPr/>
          <a:lstStyle>
            <a:lvl1pPr>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405724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lvl1pPr>
          </a:lstStyle>
          <a:p>
            <a:fld id="{A12EF1AF-E5B2-41DB-BFF8-672C5BBF646A}" type="datetime1">
              <a:rPr lang="es-ES" smtClean="0"/>
              <a:pPr/>
              <a:t>11/05/2017</a:t>
            </a:fld>
            <a:endParaRPr lang="es-ES" dirty="0"/>
          </a:p>
        </p:txBody>
      </p:sp>
      <p:sp>
        <p:nvSpPr>
          <p:cNvPr id="5" name="Footer Placeholder 4"/>
          <p:cNvSpPr>
            <a:spLocks noGrp="1"/>
          </p:cNvSpPr>
          <p:nvPr>
            <p:ph type="ftr" sz="quarter" idx="11"/>
          </p:nvPr>
        </p:nvSpPr>
        <p:spPr>
          <a:xfrm>
            <a:off x="7922736" y="6400801"/>
            <a:ext cx="2640912" cy="307975"/>
          </a:xfrm>
        </p:spPr>
        <p:txBody>
          <a:bodyPr/>
          <a:lstStyle>
            <a:lvl1pPr>
              <a:defRPr/>
            </a:lvl1pPr>
          </a:lstStyle>
          <a:p>
            <a:pPr rtl="0"/>
            <a:endParaRPr lang="es-ES" noProof="0" dirty="0"/>
          </a:p>
        </p:txBody>
      </p:sp>
      <p:sp>
        <p:nvSpPr>
          <p:cNvPr id="6" name="Slide Number Placeholder 5"/>
          <p:cNvSpPr>
            <a:spLocks noGrp="1"/>
          </p:cNvSpPr>
          <p:nvPr>
            <p:ph type="sldNum" sz="quarter" idx="12"/>
          </p:nvPr>
        </p:nvSpPr>
        <p:spPr/>
        <p:txBody>
          <a:bodyPr/>
          <a:lstStyle>
            <a:lvl1pPr>
              <a:defRPr/>
            </a:lvl1pPr>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26098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711015" y="1219200"/>
            <a:ext cx="5332611"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246773" y="1219200"/>
            <a:ext cx="5332611"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lvl1pPr>
              <a:defRPr/>
            </a:lvl1pPr>
          </a:lstStyle>
          <a:p>
            <a:pPr algn="r"/>
            <a:fld id="{8E17C630-F8FA-4DCB-87FA-91D30885A2FD}" type="datetime1">
              <a:rPr lang="es-ES" smtClean="0"/>
              <a:pPr algn="r"/>
              <a:t>11/05/2017</a:t>
            </a:fld>
            <a:endParaRPr lang="es-ES" dirty="0"/>
          </a:p>
        </p:txBody>
      </p:sp>
      <p:sp>
        <p:nvSpPr>
          <p:cNvPr id="6" name="Footer Placeholder 5"/>
          <p:cNvSpPr>
            <a:spLocks noGrp="1"/>
          </p:cNvSpPr>
          <p:nvPr>
            <p:ph type="ftr" sz="quarter" idx="11"/>
          </p:nvPr>
        </p:nvSpPr>
        <p:spPr/>
        <p:txBody>
          <a:bodyPr/>
          <a:lstStyle>
            <a:lvl1pPr>
              <a:defRPr/>
            </a:lvl1pPr>
          </a:lstStyle>
          <a:p>
            <a:pPr rtl="0"/>
            <a:endParaRPr lang="es-ES" noProof="0" dirty="0"/>
          </a:p>
        </p:txBody>
      </p:sp>
      <p:sp>
        <p:nvSpPr>
          <p:cNvPr id="7" name="Slide Number Placeholder 6"/>
          <p:cNvSpPr>
            <a:spLocks noGrp="1"/>
          </p:cNvSpPr>
          <p:nvPr>
            <p:ph type="sldNum" sz="quarter" idx="12"/>
          </p:nvPr>
        </p:nvSpPr>
        <p:spPr/>
        <p:txBody>
          <a:bodyPr/>
          <a:lstStyle>
            <a:lvl1pPr>
              <a:defRPr/>
            </a:lvl1pPr>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37968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lvl1pPr>
              <a:defRPr/>
            </a:lvl1pPr>
          </a:lstStyle>
          <a:p>
            <a:fld id="{724076C6-356A-48AB-A8EF-572AE4A11929}" type="datetime1">
              <a:rPr lang="es-ES" smtClean="0"/>
              <a:pPr/>
              <a:t>11/05/2017</a:t>
            </a:fld>
            <a:endParaRPr lang="es-ES" dirty="0"/>
          </a:p>
        </p:txBody>
      </p:sp>
      <p:sp>
        <p:nvSpPr>
          <p:cNvPr id="8" name="Footer Placeholder 7"/>
          <p:cNvSpPr>
            <a:spLocks noGrp="1"/>
          </p:cNvSpPr>
          <p:nvPr>
            <p:ph type="ftr" sz="quarter" idx="11"/>
          </p:nvPr>
        </p:nvSpPr>
        <p:spPr/>
        <p:txBody>
          <a:bodyPr/>
          <a:lstStyle>
            <a:lvl1pPr>
              <a:defRPr/>
            </a:lvl1pPr>
          </a:lstStyle>
          <a:p>
            <a:pPr rtl="0"/>
            <a:endParaRPr lang="es-ES" noProof="0" dirty="0"/>
          </a:p>
        </p:txBody>
      </p:sp>
      <p:sp>
        <p:nvSpPr>
          <p:cNvPr id="9" name="Slide Number Placeholder 8"/>
          <p:cNvSpPr>
            <a:spLocks noGrp="1"/>
          </p:cNvSpPr>
          <p:nvPr>
            <p:ph type="sldNum" sz="quarter" idx="12"/>
          </p:nvPr>
        </p:nvSpPr>
        <p:spPr/>
        <p:txBody>
          <a:bodyPr/>
          <a:lstStyle>
            <a:lvl1pPr>
              <a:defRPr/>
            </a:lvl1pPr>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09902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lvl1pPr>
              <a:defRPr/>
            </a:lvl1pPr>
          </a:lstStyle>
          <a:p>
            <a:fld id="{E4A686D9-BDBD-4090-B19D-04E04F3CB648}" type="datetime1">
              <a:rPr lang="es-ES" smtClean="0"/>
              <a:pPr/>
              <a:t>11/05/2017</a:t>
            </a:fld>
            <a:endParaRPr lang="es-ES" dirty="0"/>
          </a:p>
        </p:txBody>
      </p:sp>
      <p:sp>
        <p:nvSpPr>
          <p:cNvPr id="4" name="Footer Placeholder 3"/>
          <p:cNvSpPr>
            <a:spLocks noGrp="1"/>
          </p:cNvSpPr>
          <p:nvPr>
            <p:ph type="ftr" sz="quarter" idx="11"/>
          </p:nvPr>
        </p:nvSpPr>
        <p:spPr/>
        <p:txBody>
          <a:bodyPr/>
          <a:lstStyle>
            <a:lvl1pPr>
              <a:defRPr/>
            </a:lvl1pPr>
          </a:lstStyle>
          <a:p>
            <a:pPr rtl="0"/>
            <a:endParaRPr lang="es-ES" noProof="0" dirty="0"/>
          </a:p>
        </p:txBody>
      </p:sp>
      <p:sp>
        <p:nvSpPr>
          <p:cNvPr id="5" name="Slide Number Placeholder 4"/>
          <p:cNvSpPr>
            <a:spLocks noGrp="1"/>
          </p:cNvSpPr>
          <p:nvPr>
            <p:ph type="sldNum" sz="quarter" idx="12"/>
          </p:nvPr>
        </p:nvSpPr>
        <p:spPr/>
        <p:txBody>
          <a:bodyPr/>
          <a:lstStyle>
            <a:lvl1pPr>
              <a:defRPr/>
            </a:lvl1pPr>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48734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1B4D0FB-1285-4974-8D4E-BCFCC0FA7978}" type="datetime1">
              <a:rPr lang="es-ES" smtClean="0"/>
              <a:pPr/>
              <a:t>11/05/2017</a:t>
            </a:fld>
            <a:endParaRPr lang="es-ES" dirty="0"/>
          </a:p>
        </p:txBody>
      </p:sp>
      <p:sp>
        <p:nvSpPr>
          <p:cNvPr id="3" name="Footer Placeholder 2"/>
          <p:cNvSpPr>
            <a:spLocks noGrp="1"/>
          </p:cNvSpPr>
          <p:nvPr>
            <p:ph type="ftr" sz="quarter" idx="11"/>
          </p:nvPr>
        </p:nvSpPr>
        <p:spPr/>
        <p:txBody>
          <a:bodyPr/>
          <a:lstStyle>
            <a:lvl1pPr>
              <a:defRPr/>
            </a:lvl1pPr>
          </a:lstStyle>
          <a:p>
            <a:pPr rtl="0"/>
            <a:endParaRPr lang="es-ES" noProof="0" dirty="0"/>
          </a:p>
        </p:txBody>
      </p:sp>
      <p:sp>
        <p:nvSpPr>
          <p:cNvPr id="4" name="Slide Number Placeholder 3"/>
          <p:cNvSpPr>
            <a:spLocks noGrp="1"/>
          </p:cNvSpPr>
          <p:nvPr>
            <p:ph type="sldNum" sz="quarter" idx="12"/>
          </p:nvPr>
        </p:nvSpPr>
        <p:spPr/>
        <p:txBody>
          <a:bodyPr/>
          <a:lstStyle>
            <a:lvl1pPr>
              <a:defRPr/>
            </a:lvl1pPr>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53399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lvl1pPr>
          </a:lstStyle>
          <a:p>
            <a:fld id="{9C3D96D5-80C9-4ED7-89C2-CE590C3C6CB2}" type="datetime1">
              <a:rPr lang="es-ES" smtClean="0"/>
              <a:pPr/>
              <a:t>11/05/2017</a:t>
            </a:fld>
            <a:endParaRPr lang="es-ES" dirty="0"/>
          </a:p>
        </p:txBody>
      </p:sp>
      <p:sp>
        <p:nvSpPr>
          <p:cNvPr id="6" name="Footer Placeholder 5"/>
          <p:cNvSpPr>
            <a:spLocks noGrp="1"/>
          </p:cNvSpPr>
          <p:nvPr>
            <p:ph type="ftr" sz="quarter" idx="11"/>
          </p:nvPr>
        </p:nvSpPr>
        <p:spPr/>
        <p:txBody>
          <a:bodyPr/>
          <a:lstStyle>
            <a:lvl1pPr>
              <a:defRPr/>
            </a:lvl1pPr>
          </a:lstStyle>
          <a:p>
            <a:pPr rtl="0"/>
            <a:endParaRPr lang="es-ES" noProof="0" dirty="0"/>
          </a:p>
        </p:txBody>
      </p:sp>
      <p:sp>
        <p:nvSpPr>
          <p:cNvPr id="7" name="Slide Number Placeholder 6"/>
          <p:cNvSpPr>
            <a:spLocks noGrp="1"/>
          </p:cNvSpPr>
          <p:nvPr>
            <p:ph type="sldNum" sz="quarter" idx="12"/>
          </p:nvPr>
        </p:nvSpPr>
        <p:spPr/>
        <p:txBody>
          <a:bodyPr/>
          <a:lstStyle>
            <a:lvl1pPr>
              <a:defRPr/>
            </a:lvl1pPr>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49197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Bitmap_128.bmp"/>
          <p:cNvPicPr>
            <a:picLocks noChangeAspect="1"/>
          </p:cNvPicPr>
          <p:nvPr/>
        </p:nvPicPr>
        <p:blipFill>
          <a:blip r:embed="rId2"/>
          <a:srcRect/>
          <a:stretch>
            <a:fillRect/>
          </a:stretch>
        </p:blipFill>
        <p:spPr>
          <a:xfrm>
            <a:off x="507868" y="990600"/>
            <a:ext cx="7313295" cy="4267200"/>
          </a:xfrm>
          <a:prstGeom prst="rect">
            <a:avLst/>
          </a:prstGeom>
        </p:spPr>
      </p:pic>
      <p:sp>
        <p:nvSpPr>
          <p:cNvPr id="2" name="Title 1"/>
          <p:cNvSpPr>
            <a:spLocks noGrp="1"/>
          </p:cNvSpPr>
          <p:nvPr>
            <p:ph type="title"/>
          </p:nvPr>
        </p:nvSpPr>
        <p:spPr>
          <a:xfrm>
            <a:off x="203147" y="152400"/>
            <a:ext cx="7313295" cy="566738"/>
          </a:xfrm>
        </p:spPr>
        <p:txBody>
          <a:bodyPr anchor="b"/>
          <a:lstStyle>
            <a:lvl1pPr algn="l">
              <a:defRPr sz="2000" b="1"/>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507868"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lvl1pPr>
          </a:lstStyle>
          <a:p>
            <a:fld id="{DA911BAB-2490-48FD-81BA-E5EB85DA87AE}" type="datetime1">
              <a:rPr lang="es-ES" smtClean="0"/>
              <a:pPr/>
              <a:t>11/05/2017</a:t>
            </a:fld>
            <a:endParaRPr lang="es-ES" dirty="0"/>
          </a:p>
        </p:txBody>
      </p:sp>
      <p:sp>
        <p:nvSpPr>
          <p:cNvPr id="6" name="Footer Placeholder 5"/>
          <p:cNvSpPr>
            <a:spLocks noGrp="1"/>
          </p:cNvSpPr>
          <p:nvPr>
            <p:ph type="ftr" sz="quarter" idx="11"/>
          </p:nvPr>
        </p:nvSpPr>
        <p:spPr/>
        <p:txBody>
          <a:bodyPr/>
          <a:lstStyle>
            <a:lvl1pPr>
              <a:defRPr/>
            </a:lvl1pPr>
          </a:lstStyle>
          <a:p>
            <a:pPr rtl="0"/>
            <a:endParaRPr lang="es-ES" noProof="0" dirty="0"/>
          </a:p>
        </p:txBody>
      </p:sp>
      <p:sp>
        <p:nvSpPr>
          <p:cNvPr id="9" name="Rectangle 8"/>
          <p:cNvSpPr/>
          <p:nvPr/>
        </p:nvSpPr>
        <p:spPr bwMode="auto">
          <a:xfrm>
            <a:off x="711015" y="1524000"/>
            <a:ext cx="6907001" cy="32004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endParaRPr>
          </a:p>
        </p:txBody>
      </p:sp>
      <p:sp>
        <p:nvSpPr>
          <p:cNvPr id="7" name="Slide Number Placeholder 6"/>
          <p:cNvSpPr>
            <a:spLocks noGrp="1"/>
          </p:cNvSpPr>
          <p:nvPr>
            <p:ph type="sldNum" sz="quarter" idx="12"/>
          </p:nvPr>
        </p:nvSpPr>
        <p:spPr/>
        <p:txBody>
          <a:bodyPr/>
          <a:lstStyle>
            <a:lvl1pPr>
              <a:defRPr/>
            </a:lvl1pPr>
          </a:lstStyle>
          <a:p>
            <a:pPr rtl="0"/>
            <a:fld id="{2A013F82-EE5E-44EE-A61D-E31C6657F26F}" type="slidenum">
              <a:rPr lang="es-ES" noProof="0" smtClean="0"/>
              <a:pPr rtl="0"/>
              <a:t>‹Nº›</a:t>
            </a:fld>
            <a:endParaRPr lang="es-ES" noProof="0" dirty="0"/>
          </a:p>
        </p:txBody>
      </p:sp>
      <p:sp>
        <p:nvSpPr>
          <p:cNvPr id="3" name="Picture Placeholder 2"/>
          <p:cNvSpPr>
            <a:spLocks noGrp="1"/>
          </p:cNvSpPr>
          <p:nvPr>
            <p:ph type="pic" idx="1"/>
          </p:nvPr>
        </p:nvSpPr>
        <p:spPr>
          <a:xfrm>
            <a:off x="711015" y="1524000"/>
            <a:ext cx="6907001" cy="3200400"/>
          </a:xfrm>
        </p:spPr>
        <p:txBody>
          <a:bodyPr/>
          <a:lstStyle>
            <a:lvl1pPr marL="0" indent="0">
              <a:buNone/>
              <a:defRPr sz="3200">
                <a:solidFill>
                  <a:schemeClr val="accent4">
                    <a:lumMod val="1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Tree>
    <p:extLst>
      <p:ext uri="{BB962C8B-B14F-4D97-AF65-F5344CB8AC3E}">
        <p14:creationId xmlns:p14="http://schemas.microsoft.com/office/powerpoint/2010/main" val="171358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609441" y="266700"/>
            <a:ext cx="9700273"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n-US"/>
          </a:p>
        </p:txBody>
      </p:sp>
      <p:sp>
        <p:nvSpPr>
          <p:cNvPr id="1028" name="Rectangle 4"/>
          <p:cNvSpPr>
            <a:spLocks noGrp="1" noChangeArrowheads="1"/>
          </p:cNvSpPr>
          <p:nvPr>
            <p:ph type="dt" sz="half" idx="2"/>
          </p:nvPr>
        </p:nvSpPr>
        <p:spPr bwMode="auto">
          <a:xfrm>
            <a:off x="372436" y="6515101"/>
            <a:ext cx="1625177"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lgn="r"/>
            <a:fld id="{7170E197-1079-4777-8273-53286CD6A787}" type="datetime1">
              <a:rPr lang="es-ES" smtClean="0"/>
              <a:pPr algn="r"/>
              <a:t>11/05/2017</a:t>
            </a:fld>
            <a:endParaRPr lang="es-ES" dirty="0"/>
          </a:p>
        </p:txBody>
      </p:sp>
      <p:sp>
        <p:nvSpPr>
          <p:cNvPr id="1029" name="Rectangle 5"/>
          <p:cNvSpPr>
            <a:spLocks noGrp="1" noChangeArrowheads="1"/>
          </p:cNvSpPr>
          <p:nvPr>
            <p:ph type="ftr" sz="quarter" idx="3"/>
          </p:nvPr>
        </p:nvSpPr>
        <p:spPr bwMode="auto">
          <a:xfrm>
            <a:off x="7922736" y="6400801"/>
            <a:ext cx="2742486"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rtl="0"/>
            <a:endParaRPr lang="es-ES" noProof="0" dirty="0"/>
          </a:p>
        </p:txBody>
      </p:sp>
      <p:sp>
        <p:nvSpPr>
          <p:cNvPr id="1030" name="Rectangle 6"/>
          <p:cNvSpPr>
            <a:spLocks noGrp="1" noChangeArrowheads="1"/>
          </p:cNvSpPr>
          <p:nvPr>
            <p:ph type="sldNum" sz="quarter" idx="4"/>
          </p:nvPr>
        </p:nvSpPr>
        <p:spPr bwMode="auto">
          <a:xfrm>
            <a:off x="1997613" y="6515101"/>
            <a:ext cx="172675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2A013F82-EE5E-44EE-A61D-E31C6657F26F}" type="slidenum">
              <a:rPr lang="es-ES" smtClean="0"/>
              <a:pPr/>
              <a:t>‹Nº›</a:t>
            </a:fld>
            <a:endParaRPr lang="es-ES" dirty="0"/>
          </a:p>
        </p:txBody>
      </p:sp>
      <p:sp>
        <p:nvSpPr>
          <p:cNvPr id="1027" name="Rectangle 3"/>
          <p:cNvSpPr>
            <a:spLocks noGrp="1" noChangeArrowheads="1"/>
          </p:cNvSpPr>
          <p:nvPr>
            <p:ph type="body" idx="1"/>
          </p:nvPr>
        </p:nvSpPr>
        <p:spPr bwMode="auto">
          <a:xfrm>
            <a:off x="711015" y="1219200"/>
            <a:ext cx="1086836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57" name="Line 33"/>
          <p:cNvSpPr>
            <a:spLocks noChangeShapeType="1"/>
          </p:cNvSpPr>
          <p:nvPr/>
        </p:nvSpPr>
        <p:spPr bwMode="auto">
          <a:xfrm>
            <a:off x="406294" y="6553200"/>
            <a:ext cx="7618016" cy="0"/>
          </a:xfrm>
          <a:prstGeom prst="line">
            <a:avLst/>
          </a:prstGeom>
          <a:noFill/>
          <a:ln w="6350">
            <a:solidFill>
              <a:schemeClr val="tx1"/>
            </a:solidFill>
            <a:round/>
            <a:headEnd/>
            <a:tailEnd/>
          </a:ln>
          <a:effectLst/>
        </p:spPr>
        <p:txBody>
          <a:bodyPr/>
          <a:lstStyle/>
          <a:p>
            <a:endParaRPr lang="en-US" sz="1800"/>
          </a:p>
        </p:txBody>
      </p:sp>
      <p:pic>
        <p:nvPicPr>
          <p:cNvPr id="10" name="Picture 39" descr="original_metal_b"/>
          <p:cNvPicPr>
            <a:picLocks noChangeAspect="1" noChangeArrowheads="1" noCrop="1"/>
          </p:cNvPicPr>
          <p:nvPr/>
        </p:nvPicPr>
        <p:blipFill>
          <a:blip r:embed="rId14">
            <a:clrChange>
              <a:clrFrom>
                <a:srgbClr val="020202"/>
              </a:clrFrom>
              <a:clrTo>
                <a:srgbClr val="020202">
                  <a:alpha val="0"/>
                </a:srgbClr>
              </a:clrTo>
            </a:clrChange>
          </a:blip>
          <a:srcRect/>
          <a:stretch>
            <a:fillRect/>
          </a:stretch>
        </p:blipFill>
        <p:spPr bwMode="auto">
          <a:xfrm>
            <a:off x="10258928" y="5543550"/>
            <a:ext cx="1929897" cy="1314450"/>
          </a:xfrm>
          <a:prstGeom prst="rect">
            <a:avLst/>
          </a:prstGeom>
          <a:noFill/>
        </p:spPr>
      </p:pic>
    </p:spTree>
    <p:extLst>
      <p:ext uri="{BB962C8B-B14F-4D97-AF65-F5344CB8AC3E}">
        <p14:creationId xmlns:p14="http://schemas.microsoft.com/office/powerpoint/2010/main" val="21452596"/>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chemeClr val="tx1"/>
          </a:solidFill>
          <a:latin typeface="Arial" charset="0"/>
        </a:defRPr>
      </a:lvl2pPr>
      <a:lvl3pPr algn="l" rtl="0" eaLnBrk="1" fontAlgn="base" hangingPunct="1">
        <a:spcBef>
          <a:spcPct val="0"/>
        </a:spcBef>
        <a:spcAft>
          <a:spcPct val="0"/>
        </a:spcAft>
        <a:defRPr sz="3600" b="1">
          <a:solidFill>
            <a:schemeClr val="tx1"/>
          </a:solidFill>
          <a:latin typeface="Arial" charset="0"/>
        </a:defRPr>
      </a:lvl3pPr>
      <a:lvl4pPr algn="l" rtl="0" eaLnBrk="1" fontAlgn="base" hangingPunct="1">
        <a:spcBef>
          <a:spcPct val="0"/>
        </a:spcBef>
        <a:spcAft>
          <a:spcPct val="0"/>
        </a:spcAft>
        <a:defRPr sz="3600" b="1">
          <a:solidFill>
            <a:schemeClr val="tx1"/>
          </a:solidFill>
          <a:latin typeface="Arial" charset="0"/>
        </a:defRPr>
      </a:lvl4pPr>
      <a:lvl5pPr algn="l" rtl="0" eaLnBrk="1" fontAlgn="base" hangingPunct="1">
        <a:spcBef>
          <a:spcPct val="0"/>
        </a:spcBef>
        <a:spcAft>
          <a:spcPct val="0"/>
        </a:spcAft>
        <a:defRPr sz="3600" b="1">
          <a:solidFill>
            <a:schemeClr val="tx1"/>
          </a:solidFill>
          <a:latin typeface="Arial" charset="0"/>
        </a:defRPr>
      </a:lvl5pPr>
      <a:lvl6pPr marL="457200" algn="l" rtl="0" eaLnBrk="1" fontAlgn="base" hangingPunct="1">
        <a:spcBef>
          <a:spcPct val="0"/>
        </a:spcBef>
        <a:spcAft>
          <a:spcPct val="0"/>
        </a:spcAft>
        <a:defRPr sz="3600" b="1">
          <a:solidFill>
            <a:schemeClr val="tx1"/>
          </a:solidFill>
          <a:latin typeface="Arial" charset="0"/>
        </a:defRPr>
      </a:lvl6pPr>
      <a:lvl7pPr marL="914400" algn="l" rtl="0" eaLnBrk="1" fontAlgn="base" hangingPunct="1">
        <a:spcBef>
          <a:spcPct val="0"/>
        </a:spcBef>
        <a:spcAft>
          <a:spcPct val="0"/>
        </a:spcAft>
        <a:defRPr sz="3600" b="1">
          <a:solidFill>
            <a:schemeClr val="tx1"/>
          </a:solidFill>
          <a:latin typeface="Arial" charset="0"/>
        </a:defRPr>
      </a:lvl7pPr>
      <a:lvl8pPr marL="1371600" algn="l" rtl="0" eaLnBrk="1" fontAlgn="base" hangingPunct="1">
        <a:spcBef>
          <a:spcPct val="0"/>
        </a:spcBef>
        <a:spcAft>
          <a:spcPct val="0"/>
        </a:spcAft>
        <a:defRPr sz="3600" b="1">
          <a:solidFill>
            <a:schemeClr val="tx1"/>
          </a:solidFill>
          <a:latin typeface="Arial" charset="0"/>
        </a:defRPr>
      </a:lvl8pPr>
      <a:lvl9pPr marL="1828800" algn="l" rtl="0" eaLnBrk="1" fontAlgn="base" hangingPunct="1">
        <a:spcBef>
          <a:spcPct val="0"/>
        </a:spcBef>
        <a:spcAft>
          <a:spcPct val="0"/>
        </a:spcAft>
        <a:defRPr sz="36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txBox="1">
            <a:spLocks/>
          </p:cNvSpPr>
          <p:nvPr/>
        </p:nvSpPr>
        <p:spPr>
          <a:xfrm>
            <a:off x="1773932" y="1844824"/>
            <a:ext cx="9144000" cy="3712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800"/>
              </a:spcBef>
              <a:spcAft>
                <a:spcPts val="0"/>
              </a:spcAft>
              <a:buClr>
                <a:srgbClr val="92D050"/>
              </a:buClr>
              <a:buSzTx/>
              <a:buFont typeface="Arial" pitchFamily="34" charset="0"/>
              <a:buChar char="•"/>
              <a:tabLst/>
              <a:defRPr/>
            </a:pPr>
            <a:r>
              <a:rPr kumimoji="0" lang="es-PE" sz="2400" b="1"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ndara"/>
              </a:rPr>
              <a:t>Integrantes:</a:t>
            </a:r>
          </a:p>
          <a:p>
            <a:pPr marL="0" marR="0" lvl="0" indent="0" algn="l" defTabSz="914400" rtl="0" eaLnBrk="1" fontAlgn="auto" latinLnBrk="0" hangingPunct="1">
              <a:lnSpc>
                <a:spcPct val="90000"/>
              </a:lnSpc>
              <a:spcBef>
                <a:spcPts val="1800"/>
              </a:spcBef>
              <a:spcAft>
                <a:spcPts val="0"/>
              </a:spcAft>
              <a:buClr>
                <a:srgbClr val="92D050"/>
              </a:buClr>
              <a:buSzTx/>
              <a:buFont typeface="Arial" pitchFamily="34" charset="0"/>
              <a:buNone/>
              <a:tabLst/>
              <a:defRPr/>
            </a:pPr>
            <a:r>
              <a:rPr kumimoji="0" lang="es-PE" sz="2400" b="1"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ndara"/>
              </a:rPr>
              <a:t>                                Sosa Liviapoma, </a:t>
            </a:r>
            <a:r>
              <a:rPr kumimoji="0" lang="es-PE" sz="2400" b="1" i="0"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latin typeface="Candara"/>
              </a:rPr>
              <a:t>Jhonatan</a:t>
            </a:r>
            <a:endParaRPr lang="es-PE" sz="2400" b="1" dirty="0">
              <a:solidFill>
                <a:schemeClr val="tx1"/>
              </a:solidFill>
              <a:effectLst>
                <a:outerShdw blurRad="38100" dist="38100" dir="2700000" algn="tl">
                  <a:srgbClr val="000000">
                    <a:alpha val="43137"/>
                  </a:srgbClr>
                </a:outerShdw>
              </a:effectLst>
              <a:latin typeface="Candara"/>
            </a:endParaRPr>
          </a:p>
          <a:p>
            <a:pPr marL="0" marR="0" lvl="0" indent="0" algn="l" defTabSz="914400" rtl="0" eaLnBrk="1" fontAlgn="auto" latinLnBrk="0" hangingPunct="1">
              <a:lnSpc>
                <a:spcPct val="90000"/>
              </a:lnSpc>
              <a:spcBef>
                <a:spcPts val="1800"/>
              </a:spcBef>
              <a:spcAft>
                <a:spcPts val="0"/>
              </a:spcAft>
              <a:buClr>
                <a:srgbClr val="92D050"/>
              </a:buClr>
              <a:buSzTx/>
              <a:buFont typeface="Arial" pitchFamily="34" charset="0"/>
              <a:buNone/>
              <a:tabLst/>
              <a:defRPr/>
            </a:pPr>
            <a:r>
              <a:rPr lang="es-PE" sz="2400" b="1" noProof="0" dirty="0">
                <a:solidFill>
                  <a:schemeClr val="tx1"/>
                </a:solidFill>
                <a:effectLst>
                  <a:outerShdw blurRad="38100" dist="38100" dir="2700000" algn="tl">
                    <a:srgbClr val="000000">
                      <a:alpha val="43137"/>
                    </a:srgbClr>
                  </a:outerShdw>
                </a:effectLst>
                <a:latin typeface="Candara"/>
              </a:rPr>
              <a:t>                                Lope Noa, </a:t>
            </a:r>
            <a:r>
              <a:rPr lang="es-PE" sz="2400" b="1" noProof="0" dirty="0" err="1">
                <a:solidFill>
                  <a:schemeClr val="tx1"/>
                </a:solidFill>
                <a:effectLst>
                  <a:outerShdw blurRad="38100" dist="38100" dir="2700000" algn="tl">
                    <a:srgbClr val="000000">
                      <a:alpha val="43137"/>
                    </a:srgbClr>
                  </a:outerShdw>
                </a:effectLst>
                <a:latin typeface="Candara"/>
              </a:rPr>
              <a:t>Leonid</a:t>
            </a:r>
            <a:endParaRPr lang="es-PE" sz="2400" b="1" noProof="0" dirty="0">
              <a:solidFill>
                <a:schemeClr val="tx1"/>
              </a:solidFill>
              <a:effectLst>
                <a:outerShdw blurRad="38100" dist="38100" dir="2700000" algn="tl">
                  <a:srgbClr val="000000">
                    <a:alpha val="43137"/>
                  </a:srgbClr>
                </a:outerShdw>
              </a:effectLst>
              <a:latin typeface="Candara"/>
            </a:endParaRPr>
          </a:p>
          <a:p>
            <a:pPr marL="0" marR="0" lvl="0" indent="0" algn="l" defTabSz="914400" rtl="0" eaLnBrk="1" fontAlgn="auto" latinLnBrk="0" hangingPunct="1">
              <a:lnSpc>
                <a:spcPct val="90000"/>
              </a:lnSpc>
              <a:spcBef>
                <a:spcPts val="1800"/>
              </a:spcBef>
              <a:spcAft>
                <a:spcPts val="0"/>
              </a:spcAft>
              <a:buClr>
                <a:srgbClr val="92D050"/>
              </a:buClr>
              <a:buSzTx/>
              <a:buFont typeface="Arial" pitchFamily="34" charset="0"/>
              <a:buNone/>
              <a:tabLst/>
              <a:defRPr/>
            </a:pPr>
            <a:r>
              <a:rPr kumimoji="0" lang="es-PE" sz="2400" b="1" i="0" strike="noStrike" kern="1200" cap="none" spc="0" normalizeH="0" baseline="0" dirty="0">
                <a:ln>
                  <a:noFill/>
                </a:ln>
                <a:solidFill>
                  <a:schemeClr val="tx1"/>
                </a:solidFill>
                <a:effectLst>
                  <a:outerShdw blurRad="38100" dist="38100" dir="2700000" algn="tl">
                    <a:srgbClr val="000000">
                      <a:alpha val="43137"/>
                    </a:srgbClr>
                  </a:outerShdw>
                </a:effectLst>
                <a:uLnTx/>
                <a:uFillTx/>
                <a:latin typeface="Candara"/>
              </a:rPr>
              <a:t>                                </a:t>
            </a:r>
            <a:r>
              <a:rPr kumimoji="0" lang="es-PE" sz="2400" b="1" i="0" strike="noStrike" kern="1200" cap="none" spc="0" normalizeH="0" baseline="0" dirty="0" err="1">
                <a:ln>
                  <a:noFill/>
                </a:ln>
                <a:solidFill>
                  <a:schemeClr val="tx1"/>
                </a:solidFill>
                <a:effectLst>
                  <a:outerShdw blurRad="38100" dist="38100" dir="2700000" algn="tl">
                    <a:srgbClr val="000000">
                      <a:alpha val="43137"/>
                    </a:srgbClr>
                  </a:outerShdw>
                </a:effectLst>
                <a:uLnTx/>
                <a:uFillTx/>
                <a:latin typeface="Candara"/>
              </a:rPr>
              <a:t>Ramires</a:t>
            </a:r>
            <a:r>
              <a:rPr kumimoji="0" lang="es-PE" sz="2400" b="1" i="0" strike="noStrike" kern="1200" cap="none" spc="0" normalizeH="0" dirty="0">
                <a:ln>
                  <a:noFill/>
                </a:ln>
                <a:solidFill>
                  <a:schemeClr val="tx1"/>
                </a:solidFill>
                <a:effectLst>
                  <a:outerShdw blurRad="38100" dist="38100" dir="2700000" algn="tl">
                    <a:srgbClr val="000000">
                      <a:alpha val="43137"/>
                    </a:srgbClr>
                  </a:outerShdw>
                </a:effectLst>
                <a:uLnTx/>
                <a:uFillTx/>
                <a:latin typeface="Candara"/>
              </a:rPr>
              <a:t> </a:t>
            </a:r>
            <a:r>
              <a:rPr kumimoji="0" lang="es-PE" sz="2400" b="1" i="0" strike="noStrike" kern="1200" cap="none" spc="0" normalizeH="0" dirty="0" err="1">
                <a:ln>
                  <a:noFill/>
                </a:ln>
                <a:solidFill>
                  <a:schemeClr val="tx1"/>
                </a:solidFill>
                <a:effectLst>
                  <a:outerShdw blurRad="38100" dist="38100" dir="2700000" algn="tl">
                    <a:srgbClr val="000000">
                      <a:alpha val="43137"/>
                    </a:srgbClr>
                  </a:outerShdw>
                </a:effectLst>
                <a:uLnTx/>
                <a:uFillTx/>
                <a:latin typeface="Candara"/>
              </a:rPr>
              <a:t>Garcia</a:t>
            </a:r>
            <a:r>
              <a:rPr kumimoji="0" lang="es-PE" sz="2400" b="1" i="0" strike="noStrike" kern="1200" cap="none" spc="0" normalizeH="0" dirty="0">
                <a:ln>
                  <a:noFill/>
                </a:ln>
                <a:solidFill>
                  <a:schemeClr val="tx1"/>
                </a:solidFill>
                <a:effectLst>
                  <a:outerShdw blurRad="38100" dist="38100" dir="2700000" algn="tl">
                    <a:srgbClr val="000000">
                      <a:alpha val="43137"/>
                    </a:srgbClr>
                  </a:outerShdw>
                </a:effectLst>
                <a:uLnTx/>
                <a:uFillTx/>
                <a:latin typeface="Candara"/>
              </a:rPr>
              <a:t>, Nelson</a:t>
            </a:r>
            <a:endParaRPr kumimoji="0" lang="es-PE" sz="2400" b="1"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ndara"/>
            </a:endParaRPr>
          </a:p>
          <a:p>
            <a:pPr marL="228600" marR="0" lvl="0" indent="-228600" algn="l" defTabSz="914400" rtl="0" eaLnBrk="1" fontAlgn="auto" latinLnBrk="0" hangingPunct="1">
              <a:lnSpc>
                <a:spcPct val="90000"/>
              </a:lnSpc>
              <a:spcBef>
                <a:spcPts val="1800"/>
              </a:spcBef>
              <a:spcAft>
                <a:spcPts val="0"/>
              </a:spcAft>
              <a:buClr>
                <a:srgbClr val="92D050"/>
              </a:buClr>
              <a:buSzTx/>
              <a:buFont typeface="Arial" pitchFamily="34" charset="0"/>
              <a:buChar char="•"/>
              <a:tabLst/>
              <a:defRPr/>
            </a:pPr>
            <a:r>
              <a:rPr kumimoji="0" lang="es-PE" sz="2400" b="1"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ndara"/>
              </a:rPr>
              <a:t>Docente	:  </a:t>
            </a:r>
            <a:r>
              <a:rPr lang="es-PE" sz="2400" b="1" dirty="0">
                <a:solidFill>
                  <a:schemeClr val="tx1"/>
                </a:solidFill>
                <a:effectLst>
                  <a:outerShdw blurRad="38100" dist="38100" dir="2700000" algn="tl">
                    <a:srgbClr val="000000">
                      <a:alpha val="43137"/>
                    </a:srgbClr>
                  </a:outerShdw>
                </a:effectLst>
                <a:latin typeface="Candara"/>
              </a:rPr>
              <a:t>Gustavo Coronel</a:t>
            </a:r>
            <a:endParaRPr kumimoji="0" lang="es-PE" sz="2400" b="1"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ndara"/>
            </a:endParaRPr>
          </a:p>
          <a:p>
            <a:pPr marL="228600" marR="0" lvl="0" indent="-228600" algn="l" defTabSz="914400" rtl="0" eaLnBrk="1" fontAlgn="auto" latinLnBrk="0" hangingPunct="1">
              <a:lnSpc>
                <a:spcPct val="90000"/>
              </a:lnSpc>
              <a:spcBef>
                <a:spcPts val="1800"/>
              </a:spcBef>
              <a:spcAft>
                <a:spcPts val="0"/>
              </a:spcAft>
              <a:buClr>
                <a:srgbClr val="92D050"/>
              </a:buClr>
              <a:buSzTx/>
              <a:buFont typeface="Arial" pitchFamily="34" charset="0"/>
              <a:buChar char="•"/>
              <a:tabLst/>
              <a:defRPr/>
            </a:pPr>
            <a:r>
              <a:rPr kumimoji="0" lang="es-PE" sz="2400" b="1"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ndara"/>
              </a:rPr>
              <a:t>Tema		: Moment.js</a:t>
            </a:r>
          </a:p>
          <a:p>
            <a:pPr marL="228600" marR="0" lvl="0" indent="-228600" algn="l" defTabSz="914400" rtl="0" eaLnBrk="1" fontAlgn="auto" latinLnBrk="0" hangingPunct="1">
              <a:lnSpc>
                <a:spcPct val="90000"/>
              </a:lnSpc>
              <a:spcBef>
                <a:spcPts val="1800"/>
              </a:spcBef>
              <a:spcAft>
                <a:spcPts val="0"/>
              </a:spcAft>
              <a:buClr>
                <a:srgbClr val="92D050"/>
              </a:buClr>
              <a:buSzTx/>
              <a:buFont typeface="Arial" pitchFamily="34" charset="0"/>
              <a:buChar char="•"/>
              <a:tabLst/>
              <a:defRPr/>
            </a:pPr>
            <a:r>
              <a:rPr kumimoji="0" lang="es-PE" sz="2400" b="1"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ndara"/>
              </a:rPr>
              <a:t>Curso		:  Ingeniería De Software</a:t>
            </a:r>
          </a:p>
          <a:p>
            <a:pPr marL="228600" marR="0" lvl="0" indent="-228600" algn="l" defTabSz="914400" rtl="0" eaLnBrk="1" fontAlgn="auto" latinLnBrk="0" hangingPunct="1">
              <a:lnSpc>
                <a:spcPct val="90000"/>
              </a:lnSpc>
              <a:spcBef>
                <a:spcPts val="1800"/>
              </a:spcBef>
              <a:spcAft>
                <a:spcPts val="0"/>
              </a:spcAft>
              <a:buClr>
                <a:srgbClr val="92D050"/>
              </a:buClr>
              <a:buSzTx/>
              <a:buFont typeface="Arial" pitchFamily="34" charset="0"/>
              <a:buChar char="•"/>
              <a:tabLst/>
              <a:defRPr/>
            </a:pPr>
            <a:r>
              <a:rPr kumimoji="0" lang="es-PE" sz="2400" b="1"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ndara"/>
              </a:rPr>
              <a:t>Ciclo		: VII</a:t>
            </a:r>
          </a:p>
          <a:p>
            <a:pPr marL="0" marR="0" lvl="0" indent="0" algn="l" defTabSz="914400" rtl="0" eaLnBrk="1" fontAlgn="auto" latinLnBrk="0" hangingPunct="1">
              <a:lnSpc>
                <a:spcPct val="90000"/>
              </a:lnSpc>
              <a:spcBef>
                <a:spcPts val="1800"/>
              </a:spcBef>
              <a:spcAft>
                <a:spcPts val="0"/>
              </a:spcAft>
              <a:buClr>
                <a:srgbClr val="92D050"/>
              </a:buClr>
              <a:buSzTx/>
              <a:buNone/>
              <a:tabLst/>
              <a:defRPr/>
            </a:pPr>
            <a:endParaRPr kumimoji="0" lang="es-PE" sz="2400" i="0" strike="noStrike" kern="1200" cap="none" spc="0" normalizeH="0" baseline="0" noProof="0" dirty="0">
              <a:ln>
                <a:noFill/>
              </a:ln>
              <a:solidFill>
                <a:schemeClr val="tx1"/>
              </a:solidFill>
              <a:uLnTx/>
              <a:uFillTx/>
              <a:latin typeface="Candara"/>
            </a:endParaRPr>
          </a:p>
        </p:txBody>
      </p:sp>
      <p:pic>
        <p:nvPicPr>
          <p:cNvPr id="7" name="Imagen 6"/>
          <p:cNvPicPr>
            <a:picLocks noChangeAspect="1"/>
          </p:cNvPicPr>
          <p:nvPr/>
        </p:nvPicPr>
        <p:blipFill>
          <a:blip r:embed="rId2"/>
          <a:stretch>
            <a:fillRect/>
          </a:stretch>
        </p:blipFill>
        <p:spPr>
          <a:xfrm>
            <a:off x="1917948" y="6663"/>
            <a:ext cx="8364437" cy="1603387"/>
          </a:xfrm>
          <a:prstGeom prst="rect">
            <a:avLst/>
          </a:prstGeom>
        </p:spPr>
      </p:pic>
      <p:pic>
        <p:nvPicPr>
          <p:cNvPr id="8" name="Imagen 7"/>
          <p:cNvPicPr>
            <a:picLocks noChangeAspect="1"/>
          </p:cNvPicPr>
          <p:nvPr/>
        </p:nvPicPr>
        <p:blipFill>
          <a:blip r:embed="rId3"/>
          <a:stretch>
            <a:fillRect/>
          </a:stretch>
        </p:blipFill>
        <p:spPr>
          <a:xfrm>
            <a:off x="10630916" y="5877272"/>
            <a:ext cx="1268078" cy="634039"/>
          </a:xfrm>
          <a:prstGeom prst="rect">
            <a:avLst/>
          </a:prstGeom>
        </p:spPr>
      </p:pic>
      <p:sp>
        <p:nvSpPr>
          <p:cNvPr id="9" name="Rectángulo 8"/>
          <p:cNvSpPr/>
          <p:nvPr/>
        </p:nvSpPr>
        <p:spPr>
          <a:xfrm>
            <a:off x="4726260" y="5877272"/>
            <a:ext cx="3021981" cy="523220"/>
          </a:xfrm>
          <a:prstGeom prst="rect">
            <a:avLst/>
          </a:prstGeom>
        </p:spPr>
        <p:txBody>
          <a:bodyPr wrap="none">
            <a:spAutoFit/>
          </a:bodyPr>
          <a:lstStyle/>
          <a:p>
            <a:r>
              <a:rPr lang="es-PE" sz="2800" b="1" dirty="0">
                <a:effectLst>
                  <a:outerShdw blurRad="38100" dist="38100" dir="2700000" algn="tl">
                    <a:srgbClr val="000000">
                      <a:alpha val="43137"/>
                    </a:srgbClr>
                  </a:outerShdw>
                </a:effectLst>
              </a:rPr>
              <a:t>Los Olivos, 2017</a:t>
            </a:r>
          </a:p>
        </p:txBody>
      </p:sp>
      <p:pic>
        <p:nvPicPr>
          <p:cNvPr id="10" name="Imagen 9"/>
          <p:cNvPicPr>
            <a:picLocks noChangeAspect="1"/>
          </p:cNvPicPr>
          <p:nvPr/>
        </p:nvPicPr>
        <p:blipFill rotWithShape="1">
          <a:blip r:embed="rId4"/>
          <a:srcRect l="16681" r="13259" b="14286"/>
          <a:stretch/>
        </p:blipFill>
        <p:spPr>
          <a:xfrm>
            <a:off x="8542684" y="2708920"/>
            <a:ext cx="3024337" cy="17281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3990" t="13579" r="21221" b="5704"/>
          <a:stretch/>
        </p:blipFill>
        <p:spPr>
          <a:xfrm>
            <a:off x="837828" y="332656"/>
            <a:ext cx="7128793" cy="5904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2329" t="15547" r="22881" b="14563"/>
          <a:stretch/>
        </p:blipFill>
        <p:spPr>
          <a:xfrm>
            <a:off x="117748" y="836712"/>
            <a:ext cx="7128793" cy="51125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p:cNvPicPr>
            <a:picLocks noChangeAspect="1"/>
          </p:cNvPicPr>
          <p:nvPr/>
        </p:nvPicPr>
        <p:blipFill rotWithShape="1">
          <a:blip r:embed="rId3"/>
          <a:srcRect l="22329" t="32281" r="23989" b="20469"/>
          <a:stretch/>
        </p:blipFill>
        <p:spPr>
          <a:xfrm>
            <a:off x="7246541" y="1772816"/>
            <a:ext cx="4920408" cy="3096344"/>
          </a:xfrm>
          <a:prstGeom prst="rect">
            <a:avLst/>
          </a:prstGeom>
          <a:ln>
            <a:noFill/>
          </a:ln>
          <a:effectLst>
            <a:softEdge rad="112500"/>
          </a:effectLst>
        </p:spPr>
      </p:pic>
    </p:spTree>
    <p:extLst>
      <p:ext uri="{BB962C8B-B14F-4D97-AF65-F5344CB8AC3E}">
        <p14:creationId xmlns:p14="http://schemas.microsoft.com/office/powerpoint/2010/main" val="393078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6241" t="31297" r="43912" b="21453"/>
          <a:stretch/>
        </p:blipFill>
        <p:spPr>
          <a:xfrm>
            <a:off x="765820" y="908720"/>
            <a:ext cx="7128793" cy="4752528"/>
          </a:xfrm>
          <a:prstGeom prst="rect">
            <a:avLst/>
          </a:prstGeom>
          <a:ln>
            <a:noFill/>
          </a:ln>
          <a:effectLst>
            <a:softEdge rad="112500"/>
          </a:effectLst>
        </p:spPr>
      </p:pic>
      <p:sp>
        <p:nvSpPr>
          <p:cNvPr id="3" name="Rectángulo 2"/>
          <p:cNvSpPr/>
          <p:nvPr/>
        </p:nvSpPr>
        <p:spPr>
          <a:xfrm>
            <a:off x="781780" y="6237312"/>
            <a:ext cx="4198585" cy="369332"/>
          </a:xfrm>
          <a:prstGeom prst="rect">
            <a:avLst/>
          </a:prstGeom>
        </p:spPr>
        <p:txBody>
          <a:bodyPr wrap="none">
            <a:spAutoFit/>
          </a:bodyPr>
          <a:lstStyle/>
          <a:p>
            <a:r>
              <a:rPr lang="es-PE" b="1" dirty="0">
                <a:solidFill>
                  <a:schemeClr val="accent2">
                    <a:lumMod val="75000"/>
                  </a:schemeClr>
                </a:solidFill>
                <a:effectLst>
                  <a:outerShdw blurRad="38100" dist="38100" dir="2700000" algn="tl">
                    <a:srgbClr val="000000">
                      <a:alpha val="43137"/>
                    </a:srgbClr>
                  </a:outerShdw>
                </a:effectLst>
              </a:rPr>
              <a:t>http://momentjs.com/docs/#/plugins/</a:t>
            </a:r>
          </a:p>
        </p:txBody>
      </p:sp>
      <p:pic>
        <p:nvPicPr>
          <p:cNvPr id="4" name="Imagen 3"/>
          <p:cNvPicPr>
            <a:picLocks noChangeAspect="1"/>
          </p:cNvPicPr>
          <p:nvPr/>
        </p:nvPicPr>
        <p:blipFill>
          <a:blip r:embed="rId3"/>
          <a:stretch>
            <a:fillRect/>
          </a:stretch>
        </p:blipFill>
        <p:spPr>
          <a:xfrm>
            <a:off x="8130785" y="2564904"/>
            <a:ext cx="4029805" cy="2158171"/>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solidFill>
                  <a:schemeClr val="accent2">
                    <a:lumMod val="75000"/>
                  </a:schemeClr>
                </a:solidFill>
                <a:effectLst>
                  <a:outerShdw blurRad="38100" dist="38100" dir="2700000" algn="tl">
                    <a:srgbClr val="000000">
                      <a:alpha val="43137"/>
                    </a:srgbClr>
                  </a:outerShdw>
                </a:effectLst>
              </a:rPr>
              <a:t>Que es Moment.js</a:t>
            </a:r>
          </a:p>
        </p:txBody>
      </p:sp>
      <p:sp>
        <p:nvSpPr>
          <p:cNvPr id="14" name="Marcador de posición de contenido 13"/>
          <p:cNvSpPr>
            <a:spLocks noGrp="1"/>
          </p:cNvSpPr>
          <p:nvPr>
            <p:ph idx="1"/>
          </p:nvPr>
        </p:nvSpPr>
        <p:spPr>
          <a:xfrm>
            <a:off x="693812" y="1268760"/>
            <a:ext cx="7543637" cy="1705744"/>
          </a:xfrm>
        </p:spPr>
        <p:txBody>
          <a:bodyPr rtlCol="0"/>
          <a:lstStyle/>
          <a:p>
            <a:pPr marL="0" indent="0" algn="just">
              <a:buNone/>
            </a:pPr>
            <a:r>
              <a:rPr lang="es-PE" b="1" dirty="0">
                <a:solidFill>
                  <a:schemeClr val="tx1"/>
                </a:solidFill>
                <a:effectLst>
                  <a:outerShdw blurRad="38100" dist="38100" dir="2700000" algn="tl">
                    <a:srgbClr val="000000">
                      <a:alpha val="43137"/>
                    </a:srgbClr>
                  </a:outerShdw>
                </a:effectLst>
              </a:rPr>
              <a:t>Es una librería que nos permite solventar estos problemas e implementa un sistema de manejo de fechas mucho más cómodo. </a:t>
            </a:r>
            <a:endParaRPr lang="es-ES" b="1" dirty="0">
              <a:solidFill>
                <a:schemeClr val="tx1"/>
              </a:solidFill>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2"/>
          <a:stretch>
            <a:fillRect/>
          </a:stretch>
        </p:blipFill>
        <p:spPr>
          <a:xfrm>
            <a:off x="3070076" y="3212976"/>
            <a:ext cx="5093945" cy="2376264"/>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989956" y="188640"/>
            <a:ext cx="9700273" cy="1177280"/>
          </a:xfrm>
        </p:spPr>
        <p:txBody>
          <a:bodyPr rtlCol="0"/>
          <a:lstStyle/>
          <a:p>
            <a:pPr rtl="0"/>
            <a:r>
              <a:rPr lang="es-ES" sz="4000" dirty="0">
                <a:solidFill>
                  <a:schemeClr val="accent2">
                    <a:lumMod val="75000"/>
                  </a:schemeClr>
                </a:solidFill>
                <a:effectLst>
                  <a:outerShdw blurRad="38100" dist="38100" dir="2700000" algn="tl">
                    <a:srgbClr val="000000">
                      <a:alpha val="43137"/>
                    </a:srgbClr>
                  </a:outerShdw>
                </a:effectLst>
              </a:rPr>
              <a:t>¿Por Que?</a:t>
            </a:r>
            <a:br>
              <a:rPr lang="es-ES" sz="4000" dirty="0">
                <a:solidFill>
                  <a:schemeClr val="accent2">
                    <a:lumMod val="75000"/>
                  </a:schemeClr>
                </a:solidFill>
                <a:effectLst>
                  <a:outerShdw blurRad="38100" dist="38100" dir="2700000" algn="tl">
                    <a:srgbClr val="000000">
                      <a:alpha val="43137"/>
                    </a:srgbClr>
                  </a:outerShdw>
                </a:effectLst>
              </a:rPr>
            </a:br>
            <a:r>
              <a:rPr lang="es-ES" sz="4000" dirty="0">
                <a:solidFill>
                  <a:schemeClr val="accent2">
                    <a:lumMod val="75000"/>
                  </a:schemeClr>
                </a:solidFill>
                <a:effectLst>
                  <a:outerShdw blurRad="38100" dist="38100" dir="2700000" algn="tl">
                    <a:srgbClr val="000000">
                      <a:alpha val="43137"/>
                    </a:srgbClr>
                  </a:outerShdw>
                </a:effectLst>
              </a:rPr>
              <a:t>Se utiliza Moment.js</a:t>
            </a:r>
          </a:p>
        </p:txBody>
      </p:sp>
      <p:sp>
        <p:nvSpPr>
          <p:cNvPr id="2" name="Marcador de contenido 1"/>
          <p:cNvSpPr>
            <a:spLocks noGrp="1"/>
          </p:cNvSpPr>
          <p:nvPr>
            <p:ph idx="1"/>
          </p:nvPr>
        </p:nvSpPr>
        <p:spPr>
          <a:xfrm>
            <a:off x="1413892" y="1916832"/>
            <a:ext cx="8712968" cy="2225067"/>
          </a:xfrm>
        </p:spPr>
        <p:txBody>
          <a:bodyPr/>
          <a:lstStyle/>
          <a:p>
            <a:pPr marL="0" indent="0" algn="just">
              <a:buNone/>
            </a:pPr>
            <a:r>
              <a:rPr lang="es-PE" b="1" dirty="0">
                <a:solidFill>
                  <a:schemeClr val="tx1"/>
                </a:solidFill>
                <a:effectLst>
                  <a:outerShdw blurRad="38100" dist="38100" dir="2700000" algn="tl">
                    <a:srgbClr val="000000">
                      <a:alpha val="43137"/>
                    </a:srgbClr>
                  </a:outerShdw>
                </a:effectLst>
              </a:rPr>
              <a:t>Poco a poco las distintas librerías de JavaScript van cubriendo los huecos que el lenguaje tiene. Quizás una de las cosas que más echamos en falta es un sólido manejo de las fechas. </a:t>
            </a:r>
          </a:p>
        </p:txBody>
      </p:sp>
      <p:pic>
        <p:nvPicPr>
          <p:cNvPr id="3" name="Imagen 2"/>
          <p:cNvPicPr>
            <a:picLocks noChangeAspect="1"/>
          </p:cNvPicPr>
          <p:nvPr/>
        </p:nvPicPr>
        <p:blipFill rotWithShape="1">
          <a:blip r:embed="rId2"/>
          <a:srcRect l="12201" t="6801" r="12201" b="21200"/>
          <a:stretch/>
        </p:blipFill>
        <p:spPr>
          <a:xfrm>
            <a:off x="3862164" y="3900722"/>
            <a:ext cx="4032448" cy="2160241"/>
          </a:xfrm>
          <a:prstGeom prst="rect">
            <a:avLst/>
          </a:prstGeom>
          <a:ln>
            <a:noFill/>
          </a:ln>
          <a:effectLst>
            <a:softEdge rad="112500"/>
          </a:effectLst>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10036" y="836712"/>
            <a:ext cx="5484971" cy="457200"/>
          </a:xfrm>
        </p:spPr>
        <p:txBody>
          <a:bodyPr rtlCol="0"/>
          <a:lstStyle/>
          <a:p>
            <a:pPr rtl="0"/>
            <a:r>
              <a:rPr lang="es-ES" sz="4400" dirty="0">
                <a:solidFill>
                  <a:schemeClr val="accent2">
                    <a:lumMod val="75000"/>
                  </a:schemeClr>
                </a:solidFill>
              </a:rPr>
              <a:t>Donde Utilizarlo </a:t>
            </a:r>
          </a:p>
        </p:txBody>
      </p:sp>
      <p:sp>
        <p:nvSpPr>
          <p:cNvPr id="3" name="Marcador de posición de contenido 2"/>
          <p:cNvSpPr>
            <a:spLocks noGrp="1"/>
          </p:cNvSpPr>
          <p:nvPr>
            <p:ph sz="half" idx="1"/>
          </p:nvPr>
        </p:nvSpPr>
        <p:spPr>
          <a:xfrm>
            <a:off x="1104638" y="2602665"/>
            <a:ext cx="8695765" cy="2832720"/>
          </a:xfrm>
        </p:spPr>
        <p:txBody>
          <a:bodyPr rtlCol="0"/>
          <a:lstStyle/>
          <a:p>
            <a:pPr marL="0" indent="0" algn="just">
              <a:buNone/>
            </a:pPr>
            <a:r>
              <a:rPr lang="es-PE" b="1" dirty="0">
                <a:solidFill>
                  <a:schemeClr val="tx1"/>
                </a:solidFill>
                <a:effectLst>
                  <a:outerShdw blurRad="38100" dist="38100" dir="2700000" algn="tl">
                    <a:srgbClr val="000000">
                      <a:alpha val="43137"/>
                    </a:srgbClr>
                  </a:outerShdw>
                </a:effectLst>
              </a:rPr>
              <a:t>Actualmente los siguientes navegadores se utilizan para el sistema CI: Chrome en Windows XP, Internet Explorer 8, 9 y 10 en Windows 7, Internet Explorer 11 en Windows 10, última versión de Firefox en Linux, y la última Safari en OS X 10.8 y 10.11.</a:t>
            </a:r>
            <a:endParaRPr lang="es-ES" b="1" dirty="0">
              <a:solidFill>
                <a:schemeClr val="tx1"/>
              </a:solidFill>
              <a:effectLst>
                <a:outerShdw blurRad="38100" dist="38100" dir="2700000" algn="tl">
                  <a:srgbClr val="000000">
                    <a:alpha val="43137"/>
                  </a:srgbClr>
                </a:outerShdw>
              </a:effectLst>
            </a:endParaRPr>
          </a:p>
        </p:txBody>
      </p:sp>
      <p:sp>
        <p:nvSpPr>
          <p:cNvPr id="5" name="Rectángulo 4"/>
          <p:cNvSpPr/>
          <p:nvPr/>
        </p:nvSpPr>
        <p:spPr>
          <a:xfrm>
            <a:off x="1104638" y="1648558"/>
            <a:ext cx="7366038" cy="954107"/>
          </a:xfrm>
          <a:prstGeom prst="rect">
            <a:avLst/>
          </a:prstGeom>
        </p:spPr>
        <p:txBody>
          <a:bodyPr wrap="square">
            <a:spAutoFit/>
          </a:bodyPr>
          <a:lstStyle/>
          <a:p>
            <a:r>
              <a:rPr lang="es-PE" sz="2800" b="1" dirty="0">
                <a:effectLst>
                  <a:outerShdw blurRad="38100" dist="38100" dir="2700000" algn="tl">
                    <a:srgbClr val="000000">
                      <a:alpha val="43137"/>
                    </a:srgbClr>
                  </a:outerShdw>
                </a:effectLst>
              </a:rPr>
              <a:t>Fue diseñado para trabajar en navegador y en Node.js.</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890364" y="260648"/>
            <a:ext cx="9700273" cy="457200"/>
          </a:xfrm>
        </p:spPr>
        <p:txBody>
          <a:bodyPr rtlCol="0"/>
          <a:lstStyle/>
          <a:p>
            <a:r>
              <a:rPr lang="es-PE" dirty="0">
                <a:solidFill>
                  <a:schemeClr val="accent2">
                    <a:lumMod val="75000"/>
                  </a:schemeClr>
                </a:solidFill>
                <a:effectLst>
                  <a:outerShdw blurRad="38100" dist="38100" dir="2700000" algn="tl">
                    <a:srgbClr val="000000">
                      <a:alpha val="43137"/>
                    </a:srgbClr>
                  </a:outerShdw>
                </a:effectLst>
              </a:rPr>
              <a:t>	Códigos de consola de su navegador </a:t>
            </a:r>
            <a:endParaRPr lang="es-ES" dirty="0">
              <a:solidFill>
                <a:schemeClr val="accent2">
                  <a:lumMod val="75000"/>
                </a:schemeClr>
              </a:solidFill>
              <a:effectLst>
                <a:outerShdw blurRad="38100" dist="38100" dir="2700000" algn="tl">
                  <a:srgbClr val="000000">
                    <a:alpha val="43137"/>
                  </a:srgbClr>
                </a:outerShdw>
              </a:effectLst>
            </a:endParaRPr>
          </a:p>
        </p:txBody>
      </p:sp>
      <p:graphicFrame>
        <p:nvGraphicFramePr>
          <p:cNvPr id="3" name="Marcador de posición de contenido 2" descr="Flujo alternativo" title="SmartArt"/>
          <p:cNvGraphicFramePr>
            <a:graphicFrameLocks noGrp="1"/>
          </p:cNvGraphicFramePr>
          <p:nvPr>
            <p:ph idx="1"/>
            <p:extLst>
              <p:ext uri="{D42A27DB-BD31-4B8C-83A1-F6EECF244321}">
                <p14:modId xmlns:p14="http://schemas.microsoft.com/office/powerpoint/2010/main" val="2820960827"/>
              </p:ext>
            </p:extLst>
          </p:nvPr>
        </p:nvGraphicFramePr>
        <p:xfrm>
          <a:off x="734967" y="1556792"/>
          <a:ext cx="10868025" cy="5276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Imagen 1"/>
          <p:cNvPicPr>
            <a:picLocks noChangeAspect="1"/>
          </p:cNvPicPr>
          <p:nvPr/>
        </p:nvPicPr>
        <p:blipFill rotWithShape="1">
          <a:blip r:embed="rId7"/>
          <a:srcRect l="17901" t="33266" r="65496" b="54047"/>
          <a:stretch/>
        </p:blipFill>
        <p:spPr>
          <a:xfrm>
            <a:off x="909836" y="1605372"/>
            <a:ext cx="2664296" cy="1343000"/>
          </a:xfrm>
          <a:prstGeom prst="rect">
            <a:avLst/>
          </a:prstGeom>
          <a:ln>
            <a:noFill/>
          </a:ln>
          <a:effectLst>
            <a:outerShdw blurRad="292100" dist="139700" dir="2700000" algn="tl" rotWithShape="0">
              <a:srgbClr val="333333">
                <a:alpha val="65000"/>
              </a:srgbClr>
            </a:outerShdw>
          </a:effectLst>
        </p:spPr>
      </p:pic>
      <p:pic>
        <p:nvPicPr>
          <p:cNvPr id="4" name="Imagen 3"/>
          <p:cNvPicPr>
            <a:picLocks noChangeAspect="1"/>
          </p:cNvPicPr>
          <p:nvPr/>
        </p:nvPicPr>
        <p:blipFill rotWithShape="1">
          <a:blip r:embed="rId8"/>
          <a:srcRect l="17723" t="30313" r="63836" b="57844"/>
          <a:stretch/>
        </p:blipFill>
        <p:spPr>
          <a:xfrm>
            <a:off x="4816254" y="2276872"/>
            <a:ext cx="2736303" cy="1145429"/>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rotWithShape="1">
          <a:blip r:embed="rId9"/>
          <a:srcRect l="17901" t="65750" r="67156" b="29328"/>
          <a:stretch/>
        </p:blipFill>
        <p:spPr>
          <a:xfrm>
            <a:off x="8545297" y="2491273"/>
            <a:ext cx="2468336" cy="457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solidFill>
                  <a:schemeClr val="accent2">
                    <a:lumMod val="75000"/>
                  </a:schemeClr>
                </a:solidFill>
                <a:effectLst>
                  <a:outerShdw blurRad="38100" dist="38100" dir="2700000" algn="tl">
                    <a:srgbClr val="000000">
                      <a:alpha val="43137"/>
                    </a:srgbClr>
                  </a:outerShdw>
                </a:effectLst>
              </a:rPr>
              <a:t>Moment.js esta compuesto por</a:t>
            </a:r>
          </a:p>
        </p:txBody>
      </p:sp>
      <p:pic>
        <p:nvPicPr>
          <p:cNvPr id="4" name="Imagen 3"/>
          <p:cNvPicPr>
            <a:picLocks noChangeAspect="1"/>
          </p:cNvPicPr>
          <p:nvPr/>
        </p:nvPicPr>
        <p:blipFill rotWithShape="1">
          <a:blip r:embed="rId2"/>
          <a:srcRect l="1851" t="22438" r="80439" b="26375"/>
          <a:stretch/>
        </p:blipFill>
        <p:spPr>
          <a:xfrm>
            <a:off x="1701924" y="1340768"/>
            <a:ext cx="2952328" cy="47975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Imagen 4"/>
          <p:cNvPicPr>
            <a:picLocks noChangeAspect="1"/>
          </p:cNvPicPr>
          <p:nvPr/>
        </p:nvPicPr>
        <p:blipFill>
          <a:blip r:embed="rId3"/>
          <a:stretch>
            <a:fillRect/>
          </a:stretch>
        </p:blipFill>
        <p:spPr>
          <a:xfrm>
            <a:off x="5590356" y="2660448"/>
            <a:ext cx="4029805" cy="2158171"/>
          </a:xfrm>
          <a:prstGeom prst="rect">
            <a:avLst/>
          </a:prstGeom>
        </p:spPr>
      </p:pic>
    </p:spTree>
    <p:extLst>
      <p:ext uri="{BB962C8B-B14F-4D97-AF65-F5344CB8AC3E}">
        <p14:creationId xmlns:p14="http://schemas.microsoft.com/office/powerpoint/2010/main" val="90449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8800" dirty="0" err="1">
                <a:solidFill>
                  <a:schemeClr val="accent2">
                    <a:lumMod val="75000"/>
                  </a:schemeClr>
                </a:solidFill>
              </a:rPr>
              <a:t>funcion</a:t>
            </a:r>
            <a:br>
              <a:rPr lang="es-PE" sz="8800" dirty="0">
                <a:solidFill>
                  <a:schemeClr val="accent2">
                    <a:lumMod val="75000"/>
                  </a:schemeClr>
                </a:solidFill>
              </a:rPr>
            </a:br>
            <a:endParaRPr lang="es-PE" sz="8800" dirty="0">
              <a:solidFill>
                <a:schemeClr val="accent2">
                  <a:lumMod val="75000"/>
                </a:schemeClr>
              </a:solidFill>
            </a:endParaRPr>
          </a:p>
        </p:txBody>
      </p:sp>
    </p:spTree>
    <p:extLst>
      <p:ext uri="{BB962C8B-B14F-4D97-AF65-F5344CB8AC3E}">
        <p14:creationId xmlns:p14="http://schemas.microsoft.com/office/powerpoint/2010/main" val="393473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0477" t="12797" r="21413" b="8455"/>
          <a:stretch/>
        </p:blipFill>
        <p:spPr>
          <a:xfrm>
            <a:off x="189756" y="764704"/>
            <a:ext cx="7560840" cy="5760640"/>
          </a:xfrm>
          <a:prstGeom prst="rect">
            <a:avLst/>
          </a:prstGeom>
          <a:ln>
            <a:noFill/>
          </a:ln>
          <a:effectLst>
            <a:softEdge rad="112500"/>
          </a:effectLst>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srcRect l="27309" t="11609" r="28970" b="19485"/>
          <a:stretch/>
        </p:blipFill>
        <p:spPr>
          <a:xfrm>
            <a:off x="189756" y="836712"/>
            <a:ext cx="5688632" cy="504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Imagen 7"/>
          <p:cNvPicPr>
            <a:picLocks noChangeAspect="1"/>
          </p:cNvPicPr>
          <p:nvPr/>
        </p:nvPicPr>
        <p:blipFill rotWithShape="1">
          <a:blip r:embed="rId3"/>
          <a:srcRect l="26756" t="30313" r="33396" b="35235"/>
          <a:stretch/>
        </p:blipFill>
        <p:spPr>
          <a:xfrm>
            <a:off x="5914230" y="1988840"/>
            <a:ext cx="6147427" cy="29883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nim-14_World">
  <a:themeElements>
    <a:clrScheme name="217tgp_cube_dark 3">
      <a:dk1>
        <a:srgbClr val="969696"/>
      </a:dk1>
      <a:lt1>
        <a:srgbClr val="FFFFFF"/>
      </a:lt1>
      <a:dk2>
        <a:srgbClr val="3F1F53"/>
      </a:dk2>
      <a:lt2>
        <a:srgbClr val="F3CC9D"/>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fontScheme name="217tgp_cube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7tgp_cub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217tgp_cube_dark 2">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217tgp_cube_dark 3">
        <a:dk1>
          <a:srgbClr val="969696"/>
        </a:dk1>
        <a:lt1>
          <a:srgbClr val="FFFFFF"/>
        </a:lt1>
        <a:dk2>
          <a:srgbClr val="3F1F53"/>
        </a:dk2>
        <a:lt2>
          <a:srgbClr val="F3CC9D"/>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Anim-14_World</Template>
  <TotalTime>0</TotalTime>
  <Words>195</Words>
  <Application>Microsoft Office PowerPoint</Application>
  <PresentationFormat>Personalizado</PresentationFormat>
  <Paragraphs>28</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Candara</vt:lpstr>
      <vt:lpstr>Century Gothic</vt:lpstr>
      <vt:lpstr>Corbel</vt:lpstr>
      <vt:lpstr>Tahoma</vt:lpstr>
      <vt:lpstr>Wingdings</vt:lpstr>
      <vt:lpstr>Anim-14_World</vt:lpstr>
      <vt:lpstr>Presentación de PowerPoint</vt:lpstr>
      <vt:lpstr>Que es Moment.js</vt:lpstr>
      <vt:lpstr>¿Por Que? Se utiliza Moment.js</vt:lpstr>
      <vt:lpstr>Donde Utilizarlo </vt:lpstr>
      <vt:lpstr> Códigos de consola de su navegador </vt:lpstr>
      <vt:lpstr>Moment.js esta compuesto por</vt:lpstr>
      <vt:lpstr>funcion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2017-05-11T20:05:27Z</dcterms:created>
  <dcterms:modified xsi:type="dcterms:W3CDTF">2017-05-11T23:12:58Z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