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5" r:id="rId1"/>
  </p:sldMasterIdLst>
  <p:sldIdLst>
    <p:sldId id="256" r:id="rId2"/>
    <p:sldId id="303" r:id="rId3"/>
    <p:sldId id="304" r:id="rId4"/>
    <p:sldId id="305" r:id="rId5"/>
    <p:sldId id="306" r:id="rId6"/>
    <p:sldId id="307" r:id="rId7"/>
    <p:sldId id="308" r:id="rId8"/>
    <p:sldId id="309" r:id="rId9"/>
    <p:sldId id="290" r:id="rId1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8883" autoAdjust="0"/>
  </p:normalViewPr>
  <p:slideViewPr>
    <p:cSldViewPr>
      <p:cViewPr varScale="1">
        <p:scale>
          <a:sx n="74" d="100"/>
          <a:sy n="74" d="100"/>
        </p:scale>
        <p:origin x="12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DF53CC-A944-4AA5-8B0C-4CEEEA0287BE}" type="datetimeFigureOut">
              <a:rPr lang="es-PE" smtClean="0"/>
              <a:pPr/>
              <a:t>12/05/2017</a:t>
            </a:fld>
            <a:endParaRPr lang="es-P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P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246E814-7F05-4938-BE99-446DD5B9ED0C}" type="slidenum">
              <a:rPr lang="es-PE" smtClean="0"/>
              <a:pPr/>
              <a:t>‹Nº›</a:t>
            </a:fld>
            <a:endParaRPr lang="es-PE"/>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7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45649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330529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105914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246E814-7F05-4938-BE99-446DD5B9ED0C}" type="slidenum">
              <a:rPr lang="es-PE" smtClean="0"/>
              <a:pPr/>
              <a:t>‹Nº›</a:t>
            </a:fld>
            <a:endParaRPr lang="es-PE"/>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4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414762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317516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10619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129970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360363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6DF53CC-A944-4AA5-8B0C-4CEEEA0287BE}" type="datetimeFigureOut">
              <a:rPr lang="es-PE" smtClean="0"/>
              <a:pPr/>
              <a:t>12/05/2017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246E814-7F05-4938-BE99-446DD5B9ED0C}" type="slidenum">
              <a:rPr lang="es-PE" smtClean="0"/>
              <a:pPr/>
              <a:t>‹Nº›</a:t>
            </a:fld>
            <a:endParaRPr lang="es-PE"/>
          </a:p>
        </p:txBody>
      </p:sp>
    </p:spTree>
    <p:extLst>
      <p:ext uri="{BB962C8B-B14F-4D97-AF65-F5344CB8AC3E}">
        <p14:creationId xmlns:p14="http://schemas.microsoft.com/office/powerpoint/2010/main" val="268181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E6DF53CC-A944-4AA5-8B0C-4CEEEA0287BE}" type="datetimeFigureOut">
              <a:rPr lang="es-PE" smtClean="0"/>
              <a:pPr/>
              <a:t>12/05/2017</a:t>
            </a:fld>
            <a:endParaRPr lang="es-PE"/>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s-PE"/>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D246E814-7F05-4938-BE99-446DD5B9ED0C}" type="slidenum">
              <a:rPr lang="es-PE" smtClean="0"/>
              <a:pPr/>
              <a:t>‹Nº›</a:t>
            </a:fld>
            <a:endParaRPr lang="es-PE"/>
          </a:p>
        </p:txBody>
      </p:sp>
    </p:spTree>
    <p:extLst>
      <p:ext uri="{BB962C8B-B14F-4D97-AF65-F5344CB8AC3E}">
        <p14:creationId xmlns:p14="http://schemas.microsoft.com/office/powerpoint/2010/main" val="3279310494"/>
      </p:ext>
    </p:extLst>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345965" y="1199947"/>
            <a:ext cx="6145781" cy="707886"/>
          </a:xfrm>
          <a:prstGeom prst="rect">
            <a:avLst/>
          </a:prstGeom>
        </p:spPr>
        <p:txBody>
          <a:bodyPr wrap="square">
            <a:spAutoFit/>
          </a:bodyPr>
          <a:lstStyle/>
          <a:p>
            <a:pPr algn="ctr"/>
            <a:r>
              <a:rPr lang="es-PE" sz="2000" b="1" dirty="0">
                <a:latin typeface="CourierThai" pitchFamily="49" charset="-34"/>
                <a:cs typeface="CourierThai" pitchFamily="49" charset="-34"/>
              </a:rPr>
              <a:t>ESCUELA ACADÉMICO PROFESIONAL DE INGENIERÍA DE SISTEMAS E INFORMÁTICA</a:t>
            </a:r>
            <a:endParaRPr lang="es-PE" sz="2000" dirty="0">
              <a:latin typeface="CourierThai" pitchFamily="49" charset="-34"/>
              <a:cs typeface="CourierThai" pitchFamily="49" charset="-34"/>
            </a:endParaRPr>
          </a:p>
        </p:txBody>
      </p:sp>
      <p:sp>
        <p:nvSpPr>
          <p:cNvPr id="2" name="1 Rectángulo"/>
          <p:cNvSpPr/>
          <p:nvPr/>
        </p:nvSpPr>
        <p:spPr>
          <a:xfrm>
            <a:off x="1345965" y="2776581"/>
            <a:ext cx="6480720" cy="1384995"/>
          </a:xfrm>
          <a:prstGeom prst="rect">
            <a:avLst/>
          </a:prstGeom>
        </p:spPr>
        <p:txBody>
          <a:bodyPr wrap="square">
            <a:spAutoFit/>
          </a:bodyPr>
          <a:lstStyle/>
          <a:p>
            <a:pPr algn="ctr"/>
            <a:r>
              <a:rPr lang="es-PE" sz="2800" b="1" dirty="0" smtClean="0">
                <a:solidFill>
                  <a:schemeClr val="accent1">
                    <a:lumMod val="75000"/>
                  </a:schemeClr>
                </a:solidFill>
              </a:rPr>
              <a:t>APLICACIÓN WEB USANDO ANGULAR JS PARA EL SISTEMA DE VENTAS DE LA EMPRESA MATSERVI  S.A.</a:t>
            </a:r>
            <a:endParaRPr lang="es-PE" sz="2800" b="1" dirty="0">
              <a:solidFill>
                <a:schemeClr val="accent1">
                  <a:lumMod val="75000"/>
                </a:schemeClr>
              </a:solidFill>
            </a:endParaRPr>
          </a:p>
        </p:txBody>
      </p:sp>
      <p:sp>
        <p:nvSpPr>
          <p:cNvPr id="6" name="5 Rectángulo"/>
          <p:cNvSpPr/>
          <p:nvPr/>
        </p:nvSpPr>
        <p:spPr>
          <a:xfrm>
            <a:off x="1207060" y="5021187"/>
            <a:ext cx="5659854" cy="923330"/>
          </a:xfrm>
          <a:prstGeom prst="rect">
            <a:avLst/>
          </a:prstGeom>
        </p:spPr>
        <p:txBody>
          <a:bodyPr wrap="square">
            <a:spAutoFit/>
          </a:bodyPr>
          <a:lstStyle/>
          <a:p>
            <a:pPr marL="285750" indent="-285750">
              <a:buFont typeface="Wingdings" panose="05000000000000000000" pitchFamily="2" charset="2"/>
              <a:buChar char="Ø"/>
            </a:pPr>
            <a:r>
              <a:rPr lang="es-PE" b="1" dirty="0" smtClean="0">
                <a:latin typeface="Arial" panose="020B0604020202020204" pitchFamily="34" charset="0"/>
                <a:cs typeface="Arabic Typesetting" panose="03020402040406030203" pitchFamily="66" charset="-78"/>
              </a:rPr>
              <a:t>EDWIN BRAVO SANCHEZ</a:t>
            </a:r>
            <a:endParaRPr lang="es-PE"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PE" dirty="0" err="1" smtClean="0">
                <a:latin typeface="Arial Black" panose="020B0A04020102020204" pitchFamily="34" charset="0"/>
                <a:cs typeface="Arial" panose="020B0604020202020204" pitchFamily="34" charset="0"/>
              </a:rPr>
              <a:t>Puchuri</a:t>
            </a:r>
            <a:r>
              <a:rPr lang="es-PE" dirty="0" smtClean="0">
                <a:latin typeface="Arial Black" panose="020B0A04020102020204" pitchFamily="34" charset="0"/>
                <a:cs typeface="Arial" panose="020B0604020202020204" pitchFamily="34" charset="0"/>
              </a:rPr>
              <a:t> </a:t>
            </a:r>
            <a:r>
              <a:rPr lang="es-PE" dirty="0" err="1" smtClean="0">
                <a:latin typeface="Arial Black" panose="020B0A04020102020204" pitchFamily="34" charset="0"/>
                <a:cs typeface="Arial" panose="020B0604020202020204" pitchFamily="34" charset="0"/>
              </a:rPr>
              <a:t>Ñahui</a:t>
            </a:r>
            <a:r>
              <a:rPr lang="es-PE" dirty="0" smtClean="0">
                <a:latin typeface="Arial Black" panose="020B0A04020102020204" pitchFamily="34" charset="0"/>
                <a:cs typeface="Arial" panose="020B0604020202020204" pitchFamily="34" charset="0"/>
              </a:rPr>
              <a:t>  guido</a:t>
            </a:r>
          </a:p>
          <a:p>
            <a:pPr marL="285750" indent="-285750">
              <a:buFont typeface="Wingdings" panose="05000000000000000000" pitchFamily="2" charset="2"/>
              <a:buChar char="Ø"/>
            </a:pPr>
            <a:r>
              <a:rPr lang="es-PE" dirty="0" smtClean="0">
                <a:latin typeface="Arial Black" panose="020B0A04020102020204" pitchFamily="34" charset="0"/>
                <a:cs typeface="Arial" panose="020B0604020202020204" pitchFamily="34" charset="0"/>
              </a:rPr>
              <a:t>Funes mantilla Pierre </a:t>
            </a:r>
            <a:endParaRPr lang="es-PE" dirty="0">
              <a:latin typeface="Arial Black" panose="020B0A04020102020204" pitchFamily="34" charset="0"/>
              <a:cs typeface="Arial" panose="020B0604020202020204" pitchFamily="34" charset="0"/>
            </a:endParaRPr>
          </a:p>
        </p:txBody>
      </p:sp>
      <p:sp>
        <p:nvSpPr>
          <p:cNvPr id="11" name="10 Rectángulo"/>
          <p:cNvSpPr/>
          <p:nvPr/>
        </p:nvSpPr>
        <p:spPr>
          <a:xfrm>
            <a:off x="1547664" y="4005064"/>
            <a:ext cx="2169562" cy="923330"/>
          </a:xfrm>
          <a:prstGeom prst="rect">
            <a:avLst/>
          </a:prstGeom>
        </p:spPr>
        <p:txBody>
          <a:bodyPr wrap="square">
            <a:spAutoFit/>
          </a:bodyPr>
          <a:lstStyle/>
          <a:p>
            <a:endParaRPr lang="es-PE" b="1" dirty="0" smtClean="0"/>
          </a:p>
          <a:p>
            <a:r>
              <a:rPr lang="es-PE" b="1" dirty="0" smtClean="0"/>
              <a:t>PRESENTADO </a:t>
            </a:r>
            <a:r>
              <a:rPr lang="es-PE" b="1" dirty="0"/>
              <a:t>POR:</a:t>
            </a:r>
            <a:endParaRPr lang="es-PE" dirty="0"/>
          </a:p>
        </p:txBody>
      </p:sp>
      <p:sp>
        <p:nvSpPr>
          <p:cNvPr id="10" name="WordArt 10"/>
          <p:cNvSpPr>
            <a:spLocks noChangeArrowheads="1" noChangeShapeType="1" noTextEdit="1"/>
          </p:cNvSpPr>
          <p:nvPr/>
        </p:nvSpPr>
        <p:spPr bwMode="auto">
          <a:xfrm>
            <a:off x="1907704" y="2090179"/>
            <a:ext cx="4385161" cy="504056"/>
          </a:xfrm>
          <a:prstGeom prst="rect">
            <a:avLst/>
          </a:prstGeom>
        </p:spPr>
        <p:txBody>
          <a:bodyPr wrap="none" fromWordArt="1">
            <a:prstTxWarp prst="textPlain">
              <a:avLst>
                <a:gd name="adj" fmla="val 50000"/>
              </a:avLst>
            </a:prstTxWarp>
          </a:bodyPr>
          <a:lstStyle/>
          <a:p>
            <a:pPr algn="ctr"/>
            <a:r>
              <a:rPr lang="es-PE" sz="3600" b="1" kern="10" dirty="0">
                <a:ln w="9525">
                  <a:noFill/>
                  <a:round/>
                  <a:headEnd/>
                  <a:tailEnd/>
                </a:ln>
                <a:solidFill>
                  <a:schemeClr val="tx2"/>
                </a:solidFill>
                <a:latin typeface="Arial"/>
                <a:cs typeface="Arial"/>
              </a:rPr>
              <a:t>PROYECTO DE INVESTIGACION</a:t>
            </a:r>
          </a:p>
          <a:p>
            <a:pPr algn="ctr"/>
            <a:r>
              <a:rPr lang="es-ES" sz="3600" b="1" kern="10" dirty="0">
                <a:ln w="9525">
                  <a:noFill/>
                  <a:round/>
                  <a:headEnd/>
                  <a:tailEnd/>
                </a:ln>
                <a:solidFill>
                  <a:schemeClr val="tx2"/>
                </a:solidFill>
                <a:latin typeface="Arial"/>
                <a:cs typeface="Arial"/>
              </a:rPr>
              <a:t>INGENIERIA SOFTWARE III</a:t>
            </a:r>
          </a:p>
        </p:txBody>
      </p:sp>
      <p:pic>
        <p:nvPicPr>
          <p:cNvPr id="7" name="Imagen 6" descr="D:\COORDINACIÓN DE INVESTIGACIÓN\Universidad 40 horas\Investigaciòn desde abril 2015\Logo\Logo institucional.png"/>
          <p:cNvPicPr/>
          <p:nvPr/>
        </p:nvPicPr>
        <p:blipFill>
          <a:blip r:embed="rId2">
            <a:extLst>
              <a:ext uri="{28A0092B-C50C-407E-A947-70E740481C1C}">
                <a14:useLocalDpi xmlns:a14="http://schemas.microsoft.com/office/drawing/2010/main" val="0"/>
              </a:ext>
            </a:extLst>
          </a:blip>
          <a:srcRect/>
          <a:stretch>
            <a:fillRect/>
          </a:stretch>
        </p:blipFill>
        <p:spPr bwMode="auto">
          <a:xfrm>
            <a:off x="1969661" y="195706"/>
            <a:ext cx="4898390" cy="927735"/>
          </a:xfrm>
          <a:prstGeom prst="rect">
            <a:avLst/>
          </a:prstGeom>
          <a:noFill/>
          <a:ln>
            <a:noFill/>
          </a:ln>
        </p:spPr>
      </p:pic>
    </p:spTree>
    <p:extLst>
      <p:ext uri="{BB962C8B-B14F-4D97-AF65-F5344CB8AC3E}">
        <p14:creationId xmlns:p14="http://schemas.microsoft.com/office/powerpoint/2010/main" val="3741080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ppt_x</p:attrName>
                                        </p:attrNameLst>
                                      </p:cBhvr>
                                      <p:tavLst>
                                        <p:tav tm="0">
                                          <p:val>
                                            <p:strVal val="#ppt_x"/>
                                          </p:val>
                                        </p:tav>
                                        <p:tav tm="100000">
                                          <p:val>
                                            <p:strVal val="#ppt_x"/>
                                          </p:val>
                                        </p:tav>
                                      </p:tavLst>
                                    </p:anim>
                                    <p:anim calcmode="lin" valueType="num">
                                      <p:cBhvr>
                                        <p:cTn id="9" dur="2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2190" y="692696"/>
            <a:ext cx="8229600" cy="1143000"/>
          </a:xfrm>
        </p:spPr>
        <p:txBody>
          <a:bodyPr/>
          <a:lstStyle/>
          <a:p>
            <a:r>
              <a:rPr lang="es-ES" dirty="0" smtClean="0"/>
              <a:t>Angular </a:t>
            </a:r>
            <a:r>
              <a:rPr lang="es-ES" dirty="0" err="1" smtClean="0"/>
              <a:t>js</a:t>
            </a:r>
            <a:r>
              <a:rPr lang="es-ES" dirty="0" smtClean="0"/>
              <a:t> </a:t>
            </a:r>
            <a:endParaRPr lang="es-ES" dirty="0"/>
          </a:p>
        </p:txBody>
      </p:sp>
      <p:sp>
        <p:nvSpPr>
          <p:cNvPr id="3" name="Marcador de contenido 2"/>
          <p:cNvSpPr>
            <a:spLocks noGrp="1"/>
          </p:cNvSpPr>
          <p:nvPr>
            <p:ph idx="1"/>
          </p:nvPr>
        </p:nvSpPr>
        <p:spPr>
          <a:xfrm>
            <a:off x="457200" y="1700808"/>
            <a:ext cx="8229600" cy="4680520"/>
          </a:xfrm>
        </p:spPr>
        <p:txBody>
          <a:bodyPr>
            <a:normAutofit fontScale="77500" lnSpcReduction="20000"/>
          </a:bodyPr>
          <a:lstStyle/>
          <a:p>
            <a:endParaRPr lang="es-ES" dirty="0"/>
          </a:p>
          <a:p>
            <a:pPr algn="just">
              <a:lnSpc>
                <a:spcPct val="200000"/>
              </a:lnSpc>
              <a:spcAft>
                <a:spcPts val="800"/>
              </a:spcAft>
            </a:pP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Que es un angular </a:t>
            </a:r>
            <a:r>
              <a:rPr lang="es-PE" b="1" dirty="0" err="1">
                <a:solidFill>
                  <a:srgbClr val="002060"/>
                </a:solidFill>
                <a:latin typeface="Arial" panose="020B0604020202020204" pitchFamily="34" charset="0"/>
                <a:ea typeface="Calibri" panose="020F0502020204030204" pitchFamily="34" charset="0"/>
                <a:cs typeface="Times New Roman" panose="02020603050405020304" pitchFamily="18" charset="0"/>
              </a:rPr>
              <a:t>js</a:t>
            </a: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 : Es una técnica  de lado cliente  ,un </a:t>
            </a:r>
            <a:r>
              <a:rPr lang="es-PE" b="1" dirty="0" err="1">
                <a:solidFill>
                  <a:srgbClr val="002060"/>
                </a:solidFill>
                <a:latin typeface="Arial" panose="020B0604020202020204" pitchFamily="34" charset="0"/>
                <a:ea typeface="Calibri" panose="020F0502020204030204" pitchFamily="34" charset="0"/>
                <a:cs typeface="Times New Roman" panose="02020603050405020304" pitchFamily="18" charset="0"/>
              </a:rPr>
              <a:t>framework</a:t>
            </a: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  JavaScript </a:t>
            </a:r>
            <a:r>
              <a:rPr lang="es-PE" b="1" dirty="0" err="1">
                <a:solidFill>
                  <a:srgbClr val="002060"/>
                </a:solidFill>
                <a:latin typeface="Arial" panose="020B0604020202020204" pitchFamily="34" charset="0"/>
                <a:ea typeface="Calibri" panose="020F0502020204030204" pitchFamily="34" charset="0"/>
                <a:cs typeface="Times New Roman" panose="02020603050405020304" pitchFamily="18" charset="0"/>
              </a:rPr>
              <a:t>opensourse</a:t>
            </a: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 desarrollado por Google   utilizado principalmente  para crear aplicaciones  web  de una sola página  funciona  con las tecnologías web  más asentadas a lo largo del tiempo (HTML ,CSS y JavaScript ) para  hacer el desarrollo de aplicaciones  web más fácil  y rápido que nunca .El código fuente de Angular está disponible gratuitamente en </a:t>
            </a:r>
            <a:r>
              <a:rPr lang="es-PE" b="1" dirty="0" err="1">
                <a:solidFill>
                  <a:srgbClr val="002060"/>
                </a:solidFill>
                <a:latin typeface="Arial" panose="020B0604020202020204" pitchFamily="34" charset="0"/>
                <a:ea typeface="Calibri" panose="020F0502020204030204" pitchFamily="34" charset="0"/>
                <a:cs typeface="Times New Roman" panose="02020603050405020304" pitchFamily="18" charset="0"/>
              </a:rPr>
              <a:t>Github</a:t>
            </a: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  baja la licencia MIT </a:t>
            </a:r>
            <a:endParaRPr lang="es-PE"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s-PE" b="1" dirty="0">
                <a:solidFill>
                  <a:srgbClr val="002060"/>
                </a:solidFill>
                <a:latin typeface="Arial" panose="020B0604020202020204" pitchFamily="34" charset="0"/>
                <a:ea typeface="Calibri" panose="020F0502020204030204" pitchFamily="34" charset="0"/>
                <a:cs typeface="Times New Roman" panose="02020603050405020304" pitchFamily="18" charset="0"/>
              </a:rPr>
              <a:t>Angular permite construir aplicaciones web modernas e interactivas mediante el nivel de abstracción entre el desarrollador y las tareas de desarrollo de aplicación web más comunes </a:t>
            </a:r>
            <a:endParaRPr lang="es-PE"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91230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Estructrura</a:t>
            </a:r>
            <a:r>
              <a:rPr lang="es-PE" dirty="0" smtClean="0"/>
              <a:t> del angular </a:t>
            </a:r>
            <a:r>
              <a:rPr lang="es-PE" dirty="0" err="1" smtClean="0"/>
              <a:t>js</a:t>
            </a:r>
            <a:r>
              <a:rPr lang="es-PE" dirty="0" smtClean="0"/>
              <a:t> </a:t>
            </a:r>
            <a:endParaRPr lang="es-PE" dirty="0"/>
          </a:p>
        </p:txBody>
      </p:sp>
      <p:sp>
        <p:nvSpPr>
          <p:cNvPr id="3" name="Marcador de contenido 2"/>
          <p:cNvSpPr>
            <a:spLocks noGrp="1"/>
          </p:cNvSpPr>
          <p:nvPr>
            <p:ph idx="1"/>
          </p:nvPr>
        </p:nvSpPr>
        <p:spPr/>
        <p:txBody>
          <a:bodyPr>
            <a:normAutofit fontScale="92500" lnSpcReduction="10000"/>
          </a:bodyPr>
          <a:lstStyle/>
          <a:p>
            <a:pPr algn="just">
              <a:lnSpc>
                <a:spcPct val="200000"/>
              </a:lnSpc>
              <a:spcAft>
                <a:spcPts val="800"/>
              </a:spcAft>
            </a:pPr>
            <a:r>
              <a:rPr lang="es-PE" b="1" dirty="0">
                <a:latin typeface="Arial" panose="020B0604020202020204" pitchFamily="34" charset="0"/>
                <a:ea typeface="Calibri" panose="020F0502020204030204" pitchFamily="34" charset="0"/>
                <a:cs typeface="Times New Roman" panose="02020603050405020304" pitchFamily="18" charset="0"/>
              </a:rPr>
              <a:t>DIRECTIVAS </a:t>
            </a:r>
            <a:endParaRPr lang="es-PE"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s-PE" dirty="0">
                <a:latin typeface="Arial" panose="020B0604020202020204" pitchFamily="34" charset="0"/>
                <a:ea typeface="Calibri" panose="020F0502020204030204" pitchFamily="34" charset="0"/>
                <a:cs typeface="Times New Roman" panose="02020603050405020304" pitchFamily="18" charset="0"/>
              </a:rPr>
              <a:t>Las directivas del angular sirven para encapsular código HTML    de manera que nuestra as aplicaciones puede tener elementos reutilizables también conocidos</a:t>
            </a:r>
            <a:endParaRPr lang="es-PE"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s-PE" dirty="0">
                <a:latin typeface="Arial" panose="020B0604020202020204" pitchFamily="34" charset="0"/>
                <a:ea typeface="Calibri" panose="020F0502020204030204" pitchFamily="34" charset="0"/>
                <a:cs typeface="Times New Roman" panose="02020603050405020304" pitchFamily="18" charset="0"/>
              </a:rPr>
              <a:t>Como componentes y ofrecer funcionalidad de aplicaciones.js permite crear sus propias directivas </a:t>
            </a:r>
            <a:endParaRPr lang="es-PE" sz="1800" dirty="0">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90943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directiva</a:t>
            </a: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64068" y="2057400"/>
            <a:ext cx="7190463" cy="4038600"/>
          </a:xfrm>
          <a:prstGeom prst="rect">
            <a:avLst/>
          </a:prstGeom>
        </p:spPr>
      </p:pic>
    </p:spTree>
    <p:extLst>
      <p:ext uri="{BB962C8B-B14F-4D97-AF65-F5344CB8AC3E}">
        <p14:creationId xmlns:p14="http://schemas.microsoft.com/office/powerpoint/2010/main" val="3909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Expresiones</a:t>
            </a:r>
            <a:endParaRPr lang="es-PE" dirty="0"/>
          </a:p>
        </p:txBody>
      </p:sp>
      <p:sp>
        <p:nvSpPr>
          <p:cNvPr id="3" name="Marcador de contenido 2"/>
          <p:cNvSpPr>
            <a:spLocks noGrp="1"/>
          </p:cNvSpPr>
          <p:nvPr>
            <p:ph idx="1"/>
          </p:nvPr>
        </p:nvSpPr>
        <p:spPr/>
        <p:txBody>
          <a:bodyPr/>
          <a:lstStyle/>
          <a:p>
            <a:r>
              <a:rPr lang="es-PE" dirty="0"/>
              <a:t>Son los datos de salida que los coloca donde se declare la expresión   se identifican porque están escritas entre doble llave ((expresión)) se unen los datos HTML de igual modo que lo hace la directiva </a:t>
            </a:r>
            <a:r>
              <a:rPr lang="es-PE" dirty="0" err="1"/>
              <a:t>ng-bing</a:t>
            </a:r>
            <a:endParaRPr lang="es-PE" dirty="0"/>
          </a:p>
          <a:p>
            <a:endParaRPr lang="es-PE" dirty="0"/>
          </a:p>
        </p:txBody>
      </p:sp>
    </p:spTree>
    <p:extLst>
      <p:ext uri="{BB962C8B-B14F-4D97-AF65-F5344CB8AC3E}">
        <p14:creationId xmlns:p14="http://schemas.microsoft.com/office/powerpoint/2010/main" val="119584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expresiones</a:t>
            </a: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7250" y="2255371"/>
            <a:ext cx="7404100" cy="3642658"/>
          </a:xfrm>
          <a:prstGeom prst="rect">
            <a:avLst/>
          </a:prstGeom>
        </p:spPr>
      </p:pic>
    </p:spTree>
    <p:extLst>
      <p:ext uri="{BB962C8B-B14F-4D97-AF65-F5344CB8AC3E}">
        <p14:creationId xmlns:p14="http://schemas.microsoft.com/office/powerpoint/2010/main" val="356382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controladores</a:t>
            </a:r>
            <a:endParaRPr lang="es-PE" dirty="0"/>
          </a:p>
        </p:txBody>
      </p:sp>
      <p:sp>
        <p:nvSpPr>
          <p:cNvPr id="3" name="Marcador de contenido 2"/>
          <p:cNvSpPr>
            <a:spLocks noGrp="1"/>
          </p:cNvSpPr>
          <p:nvPr>
            <p:ph idx="1"/>
          </p:nvPr>
        </p:nvSpPr>
        <p:spPr/>
        <p:txBody>
          <a:bodyPr/>
          <a:lstStyle/>
          <a:p>
            <a:r>
              <a:rPr lang="es-PE" dirty="0"/>
              <a:t>Un controlador es un objeto de java script que se manda llamar con un constructor (lógica de la aplicación)</a:t>
            </a:r>
          </a:p>
          <a:p>
            <a:r>
              <a:rPr lang="es-PE" dirty="0"/>
              <a:t>Se puede manipular con objetos y métodos internos y archivos externos</a:t>
            </a:r>
            <a:endParaRPr lang="es-PE" dirty="0"/>
          </a:p>
        </p:txBody>
      </p:sp>
    </p:spTree>
    <p:extLst>
      <p:ext uri="{BB962C8B-B14F-4D97-AF65-F5344CB8AC3E}">
        <p14:creationId xmlns:p14="http://schemas.microsoft.com/office/powerpoint/2010/main" val="79436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Controladores </a:t>
            </a: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64068" y="2057400"/>
            <a:ext cx="7190463" cy="4038600"/>
          </a:xfrm>
          <a:prstGeom prst="rect">
            <a:avLst/>
          </a:prstGeom>
        </p:spPr>
      </p:pic>
    </p:spTree>
    <p:extLst>
      <p:ext uri="{BB962C8B-B14F-4D97-AF65-F5344CB8AC3E}">
        <p14:creationId xmlns:p14="http://schemas.microsoft.com/office/powerpoint/2010/main" val="53774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67735" y="3161668"/>
            <a:ext cx="7128792" cy="1323439"/>
          </a:xfrm>
          <a:prstGeom prst="rect">
            <a:avLst/>
          </a:prstGeom>
          <a:noFill/>
        </p:spPr>
        <p:txBody>
          <a:bodyPr wrap="square">
            <a:spAutoFit/>
          </a:bodyPr>
          <a:lstStyle/>
          <a:p>
            <a:pPr algn="ctr" fontAlgn="auto">
              <a:spcBef>
                <a:spcPts val="0"/>
              </a:spcBef>
              <a:spcAft>
                <a:spcPts val="0"/>
              </a:spcAft>
              <a:defRPr/>
            </a:pPr>
            <a:r>
              <a:rPr lang="es-ES" sz="8000" dirty="0">
                <a:solidFill>
                  <a:schemeClr val="tx1"/>
                </a:solidFill>
                <a:latin typeface="Gabriola" panose="04040605051002020D02" pitchFamily="82" charset="0"/>
                <a:ea typeface="FangSong" panose="02010609060101010101" pitchFamily="49" charset="-122"/>
              </a:rPr>
              <a:t>Muchas Gracias !!!</a:t>
            </a:r>
          </a:p>
        </p:txBody>
      </p:sp>
    </p:spTree>
    <p:extLst>
      <p:ext uri="{BB962C8B-B14F-4D97-AF65-F5344CB8AC3E}">
        <p14:creationId xmlns:p14="http://schemas.microsoft.com/office/powerpoint/2010/main" val="394394537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682" fill="hold">
                                          <p:stCondLst>
                                            <p:cond delay="0"/>
                                          </p:stCondLst>
                                        </p:cTn>
                                        <p:tgtEl>
                                          <p:spTgt spid="2"/>
                                        </p:tgtEl>
                                        <p:attrNameLst>
                                          <p:attrName>style.rotation</p:attrName>
                                        </p:attrNameLst>
                                      </p:cBhvr>
                                      <p:to>
                                        <p:strVal val="-45.0"/>
                                      </p:to>
                                    </p:set>
                                    <p:anim calcmode="lin" valueType="num">
                                      <p:cBhvr>
                                        <p:cTn id="8" dur="682" fill="hold">
                                          <p:stCondLst>
                                            <p:cond delay="682"/>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682"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34" decel="50000" autoRev="1" fill="hold">
                                          <p:stCondLst>
                                            <p:cond delay="682"/>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204" fill="hold">
                                          <p:stCondLst>
                                            <p:cond delay="1296"/>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1551</TotalTime>
  <Words>264</Words>
  <Application>Microsoft Office PowerPoint</Application>
  <PresentationFormat>Presentación en pantalla (4:3)</PresentationFormat>
  <Paragraphs>26</Paragraphs>
  <Slides>9</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9</vt:i4>
      </vt:variant>
    </vt:vector>
  </HeadingPairs>
  <TitlesOfParts>
    <vt:vector size="20" baseType="lpstr">
      <vt:lpstr>Arabic Typesetting</vt:lpstr>
      <vt:lpstr>Arial</vt:lpstr>
      <vt:lpstr>Arial Black</vt:lpstr>
      <vt:lpstr>Calibri</vt:lpstr>
      <vt:lpstr>Corbel</vt:lpstr>
      <vt:lpstr>CourierThai</vt:lpstr>
      <vt:lpstr>FangSong</vt:lpstr>
      <vt:lpstr>Gabriola</vt:lpstr>
      <vt:lpstr>Times New Roman</vt:lpstr>
      <vt:lpstr>Wingdings</vt:lpstr>
      <vt:lpstr>Base</vt:lpstr>
      <vt:lpstr>Presentación de PowerPoint</vt:lpstr>
      <vt:lpstr>Angular js </vt:lpstr>
      <vt:lpstr>Estructrura del angular js </vt:lpstr>
      <vt:lpstr>directiva</vt:lpstr>
      <vt:lpstr>Expresiones</vt:lpstr>
      <vt:lpstr>expresiones</vt:lpstr>
      <vt:lpstr>controladores</vt:lpstr>
      <vt:lpstr>Controladores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PROMOTORIA</dc:creator>
  <cp:lastModifiedBy>Jose</cp:lastModifiedBy>
  <cp:revision>181</cp:revision>
  <dcterms:created xsi:type="dcterms:W3CDTF">2014-04-07T16:45:41Z</dcterms:created>
  <dcterms:modified xsi:type="dcterms:W3CDTF">2017-05-12T20:47:26Z</dcterms:modified>
</cp:coreProperties>
</file>