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707836E-D5FF-43F6-95BD-DA1C8CF8FFE9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47BC804-F0E9-49A2-9CA0-51A25C981BA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206680" cy="6408711"/>
          </a:xfrm>
        </p:spPr>
        <p:txBody>
          <a:bodyPr>
            <a:noAutofit/>
          </a:bodyPr>
          <a:lstStyle/>
          <a:p>
            <a:r>
              <a:rPr lang="es-ES" sz="3600" dirty="0" smtClean="0"/>
              <a:t>TEMA</a:t>
            </a:r>
            <a:br>
              <a:rPr lang="es-ES" sz="3600" dirty="0" smtClean="0"/>
            </a:b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VIDEO. JS</a:t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6106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>
            <a:normAutofit/>
          </a:bodyPr>
          <a:lstStyle/>
          <a:p>
            <a:r>
              <a:rPr lang="es-ES" dirty="0" smtClean="0"/>
              <a:t>Los elementos relacionados con los medios HTML: &lt;audio&gt; , &lt;video&gt; , &lt;</a:t>
            </a:r>
            <a:r>
              <a:rPr lang="es-ES" dirty="0" err="1" smtClean="0"/>
              <a:t>source</a:t>
            </a:r>
            <a:r>
              <a:rPr lang="es-ES" dirty="0" smtClean="0"/>
              <a:t>&gt; 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271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5962674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/>
              <a:t>Vídeo Manipular con </a:t>
            </a:r>
            <a:r>
              <a:rPr lang="es-ES" sz="3600" dirty="0" err="1" smtClean="0"/>
              <a:t>canvas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Presentación de la extensión de API Audio</a:t>
            </a:r>
            <a:br>
              <a:rPr lang="es-ES" sz="3600" dirty="0" smtClean="0"/>
            </a:br>
            <a:r>
              <a:rPr lang="es-ES" sz="3600" dirty="0" err="1" smtClean="0"/>
              <a:t>nsIDOMHTMLMediaElement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Formatos de los medios admitidos por los elementos de audio y vídeo</a:t>
            </a:r>
            <a:br>
              <a:rPr lang="es-ES" sz="3600" dirty="0" smtClean="0"/>
            </a:br>
            <a:r>
              <a:rPr lang="es-ES" sz="3600" dirty="0" err="1" smtClean="0"/>
              <a:t>Theora</a:t>
            </a:r>
            <a:r>
              <a:rPr lang="es-ES" sz="3600" dirty="0" smtClean="0"/>
              <a:t> </a:t>
            </a:r>
            <a:r>
              <a:rPr lang="es-ES" sz="3600" dirty="0" err="1" smtClean="0"/>
              <a:t>Cookbook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74198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6322714"/>
          </a:xfrm>
        </p:spPr>
        <p:txBody>
          <a:bodyPr>
            <a:noAutofit/>
          </a:bodyPr>
          <a:lstStyle/>
          <a:p>
            <a:r>
              <a:rPr lang="es-ES" sz="2400" dirty="0" smtClean="0"/>
              <a:t>Popcorn.js - Media Framework HTML5</a:t>
            </a:r>
            <a:br>
              <a:rPr lang="es-ES" sz="2400" dirty="0" smtClean="0"/>
            </a:br>
            <a:r>
              <a:rPr lang="es-ES" sz="2400" dirty="0" err="1" smtClean="0"/>
              <a:t>Kaltura</a:t>
            </a:r>
            <a:r>
              <a:rPr lang="es-ES" sz="2400" dirty="0" smtClean="0"/>
              <a:t> Solución videoteca , una biblioteca de JavaScript (</a:t>
            </a:r>
            <a:r>
              <a:rPr lang="es-ES" sz="2400" dirty="0" err="1" smtClean="0"/>
              <a:t>mwEmbed</a:t>
            </a:r>
            <a:r>
              <a:rPr lang="es-ES" sz="2400" dirty="0" smtClean="0"/>
              <a:t>) que soporta un retorno sin problemas con HTML5, VLC Player, Java Cortado y OMTK </a:t>
            </a:r>
            <a:r>
              <a:rPr lang="es-ES" sz="2400" dirty="0" err="1" smtClean="0"/>
              <a:t>Vorbis</a:t>
            </a:r>
            <a:r>
              <a:rPr lang="es-ES" sz="2400" dirty="0" smtClean="0"/>
              <a:t> reproductor de Flash. (Es utilizado por </a:t>
            </a:r>
            <a:r>
              <a:rPr lang="es-ES" sz="2400" dirty="0" err="1" smtClean="0"/>
              <a:t>Wikimedia</a:t>
            </a:r>
            <a:r>
              <a:rPr lang="es-ES" sz="2400" dirty="0" smtClean="0"/>
              <a:t>)</a:t>
            </a:r>
            <a:br>
              <a:rPr lang="es-ES" sz="2400" dirty="0" smtClean="0"/>
            </a:b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OMTK - flash , una biblioteca de Flash que implementa un decodificador </a:t>
            </a:r>
            <a:r>
              <a:rPr lang="es-ES" sz="2400" dirty="0" err="1" smtClean="0"/>
              <a:t>Vorbis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err="1" smtClean="0"/>
              <a:t>Projektor</a:t>
            </a:r>
            <a:r>
              <a:rPr lang="es-ES" sz="2400" dirty="0" smtClean="0"/>
              <a:t> jugador , un contenedor de JavaScript para audio vídeo-</a:t>
            </a:r>
            <a:r>
              <a:rPr lang="es-ES" sz="2400" dirty="0" err="1" smtClean="0"/>
              <a:t>tags</a:t>
            </a:r>
            <a:r>
              <a:rPr lang="es-ES" sz="2400" dirty="0" smtClean="0"/>
              <a:t> con </a:t>
            </a:r>
            <a:r>
              <a:rPr lang="es-ES" sz="2400" dirty="0" err="1" smtClean="0"/>
              <a:t>fallback</a:t>
            </a:r>
            <a:r>
              <a:rPr lang="es-ES" sz="2400" dirty="0" smtClean="0"/>
              <a:t> flash, de código abierto, GPL</a:t>
            </a:r>
            <a:br>
              <a:rPr lang="es-ES" sz="2400" dirty="0" smtClean="0"/>
            </a:br>
            <a:r>
              <a:rPr lang="es-ES" sz="2400" dirty="0" err="1" smtClean="0"/>
              <a:t>Applet</a:t>
            </a:r>
            <a:r>
              <a:rPr lang="es-ES" sz="2400" dirty="0" smtClean="0"/>
              <a:t> Cortado , una solución de reproducción de audio / vídeo en Java que mantiene Xiph.org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7502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6322714"/>
          </a:xfrm>
        </p:spPr>
        <p:txBody>
          <a:bodyPr>
            <a:normAutofit fontScale="90000"/>
          </a:bodyPr>
          <a:lstStyle/>
          <a:p>
            <a:pPr algn="just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Video.JS</a:t>
            </a:r>
            <a:r>
              <a:rPr lang="es-ES" dirty="0" smtClean="0"/>
              <a:t>.-</a:t>
            </a:r>
            <a:r>
              <a:rPr lang="es-ES" sz="3600" dirty="0" smtClean="0"/>
              <a:t> es un reproductor de vídeo HTML5 de código abierto y un marco.</a:t>
            </a:r>
            <a:br>
              <a:rPr lang="es-ES" sz="3600" dirty="0" smtClean="0"/>
            </a:br>
            <a:r>
              <a:rPr lang="es-ES" sz="3600" dirty="0" smtClean="0"/>
              <a:t>MediaElement.js - marco audio / video HTML5 de código abierto con una cuña de Flash personalizada que imitan API multimedia HTML5 para exploradores más antiguos.</a:t>
            </a:r>
            <a:br>
              <a:rPr lang="es-ES" sz="3600" dirty="0" smtClean="0"/>
            </a:br>
            <a:r>
              <a:rPr lang="es-ES" sz="3600" dirty="0" smtClean="0"/>
              <a:t>FLV Player - HTML5 reserva soporte del reproductor de vídeo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55673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</TotalTime>
  <Words>30</Words>
  <Application>Microsoft Office PowerPoint</Application>
  <PresentationFormat>Presentación en pantalla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Boticario</vt:lpstr>
      <vt:lpstr>TEMA   VIDEO. JS     </vt:lpstr>
      <vt:lpstr>Los elementos relacionados con los medios HTML: &lt;audio&gt; , &lt;video&gt; , &lt;source&gt; ;</vt:lpstr>
      <vt:lpstr>Vídeo Manipular con canvas Presentación de la extensión de API Audio nsIDOMHTMLMediaElement Formatos de los medios admitidos por los elementos de audio y vídeo Theora Cookbook</vt:lpstr>
      <vt:lpstr>Popcorn.js - Media Framework HTML5 Kaltura Solución videoteca , una biblioteca de JavaScript (mwEmbed) que soporta un retorno sin problemas con HTML5, VLC Player, Java Cortado y OMTK Vorbis reproductor de Flash. (Es utilizado por Wikimedia)  OMTK - flash , una biblioteca de Flash que implementa un decodificador Vorbis Projektor jugador , un contenedor de JavaScript para audio vídeo-tags con fallback flash, de código abierto, GPL Applet Cortado , una solución de reproducción de audio / vídeo en Java que mantiene Xiph.org</vt:lpstr>
      <vt:lpstr> Video.JS.- es un reproductor de vídeo HTML5 de código abierto y un marco. MediaElement.js - marco audio / video HTML5 de código abierto con una cuña de Flash personalizada que imitan API multimedia HTML5 para exploradores más antiguos. FLV Player - HTML5 reserva soporte del reproductor de vídeo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  VIDEO. JS     </dc:title>
  <dc:creator>HILLARY</dc:creator>
  <cp:lastModifiedBy>HILLARY</cp:lastModifiedBy>
  <cp:revision>2</cp:revision>
  <dcterms:created xsi:type="dcterms:W3CDTF">2017-05-11T20:04:42Z</dcterms:created>
  <dcterms:modified xsi:type="dcterms:W3CDTF">2017-05-11T20:13:07Z</dcterms:modified>
</cp:coreProperties>
</file>