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46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3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87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74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56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328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446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91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1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5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46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3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33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80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D46B-D390-4463-A783-53C49F8DDE38}" type="datetimeFigureOut">
              <a:rPr lang="es-PE" smtClean="0"/>
              <a:t>22/10/2016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AF7A0F-910C-42ED-90EB-2164CB1851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922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3695" y="195084"/>
            <a:ext cx="9144000" cy="1324623"/>
          </a:xfrm>
        </p:spPr>
        <p:txBody>
          <a:bodyPr/>
          <a:lstStyle/>
          <a:p>
            <a:r>
              <a:rPr lang="es-PE" dirty="0" smtClean="0"/>
              <a:t>INTRODUCCIÓN 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5522" t="44713" r="48671" b="18741"/>
          <a:stretch/>
        </p:blipFill>
        <p:spPr bwMode="auto">
          <a:xfrm>
            <a:off x="2537139" y="1736034"/>
            <a:ext cx="7547020" cy="4639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6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s-PE" dirty="0" smtClean="0"/>
              <a:t>               AUTENTICACION   JAAS</a:t>
            </a:r>
            <a:endParaRPr lang="es-PE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4641" t="44440" r="48494" b="29408"/>
          <a:stretch/>
        </p:blipFill>
        <p:spPr bwMode="auto">
          <a:xfrm>
            <a:off x="1931831" y="1690688"/>
            <a:ext cx="7765961" cy="4568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40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 DE AUTORIZACION JAAS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5202" t="44677" r="48875" b="23376"/>
          <a:stretch/>
        </p:blipFill>
        <p:spPr bwMode="auto">
          <a:xfrm>
            <a:off x="1519707" y="1571223"/>
            <a:ext cx="6537615" cy="4211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94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           SEGURIDAD DE JAAS 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3934" t="51392" r="48671" b="22506"/>
          <a:stretch/>
        </p:blipFill>
        <p:spPr bwMode="auto">
          <a:xfrm>
            <a:off x="1931831" y="1690689"/>
            <a:ext cx="8203842" cy="3486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96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321" y="262095"/>
            <a:ext cx="10515600" cy="806852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4" name="Imagen 3" descr="to_JAASElements.gif (369×277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7" y="1532587"/>
            <a:ext cx="7946264" cy="4391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15346" t="35565" r="49730" b="26982"/>
          <a:stretch/>
        </p:blipFill>
        <p:spPr bwMode="auto">
          <a:xfrm>
            <a:off x="1970468" y="2099256"/>
            <a:ext cx="6387921" cy="4069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2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12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INTRODUCCIÓN </vt:lpstr>
      <vt:lpstr>               AUTENTICACION   JAAS</vt:lpstr>
      <vt:lpstr>EJEMPLOS DE AUTORIZACION JAAS</vt:lpstr>
      <vt:lpstr>                 SEGURIDAD DE JAAS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Userz</dc:creator>
  <cp:lastModifiedBy>Userz</cp:lastModifiedBy>
  <cp:revision>4</cp:revision>
  <dcterms:created xsi:type="dcterms:W3CDTF">2016-10-22T19:16:59Z</dcterms:created>
  <dcterms:modified xsi:type="dcterms:W3CDTF">2016-10-22T19:39:14Z</dcterms:modified>
</cp:coreProperties>
</file>