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1730-D978-4309-B9F5-839DA0583B94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9E8FC-41D5-49C2-A705-4283C59BE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6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9E8FC-41D5-49C2-A705-4283C59BE7B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25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9E8FC-41D5-49C2-A705-4283C59BE7B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2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74EF762-0C4D-4001-8F9B-6364EEB41826}" type="datetimeFigureOut">
              <a:rPr lang="es-PE" smtClean="0"/>
              <a:t>07/10/2016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E84E5D-E4F2-4DF0-8ABB-D59E097DBE78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Trabajo de Investigación: MVC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6016" y="4437112"/>
            <a:ext cx="4032448" cy="18002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algn="l"/>
            <a:r>
              <a:rPr lang="es-PE" dirty="0" smtClean="0">
                <a:solidFill>
                  <a:schemeClr val="tx1"/>
                </a:solidFill>
              </a:rPr>
              <a:t>Estudiantes:</a:t>
            </a:r>
          </a:p>
          <a:p>
            <a:pPr algn="l"/>
            <a:endParaRPr lang="es-PE" dirty="0" smtClean="0">
              <a:solidFill>
                <a:schemeClr val="tx1"/>
              </a:solidFill>
            </a:endParaRP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CONDORI CHIPANA, Marco</a:t>
            </a: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TRINIDAD QUIÑONES, Oscar </a:t>
            </a: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ZAPATA PAULINI, Joselyn</a:t>
            </a:r>
          </a:p>
          <a:p>
            <a:endParaRPr lang="es-PE" dirty="0"/>
          </a:p>
        </p:txBody>
      </p:sp>
      <p:pic>
        <p:nvPicPr>
          <p:cNvPr id="1026" name="Picture 2" descr="Resultado de imagen para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6879">
            <a:off x="399035" y="2128227"/>
            <a:ext cx="4187999" cy="25799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MODELO-VISTA-CONTROLADOR (MVC)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l="17553" t="27185" r="8680" b="15130"/>
          <a:stretch/>
        </p:blipFill>
        <p:spPr bwMode="auto">
          <a:xfrm>
            <a:off x="1251655" y="1196752"/>
            <a:ext cx="7704855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21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DIVISIÓN (MVC)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772816"/>
            <a:ext cx="7212136" cy="42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ARQUITECTURA (MVC)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6" name="5 Imagen"/>
          <p:cNvPicPr/>
          <p:nvPr/>
        </p:nvPicPr>
        <p:blipFill rotWithShape="1">
          <a:blip r:embed="rId3"/>
          <a:srcRect l="28194" t="24822" r="22865" b="38062"/>
          <a:stretch/>
        </p:blipFill>
        <p:spPr bwMode="auto">
          <a:xfrm>
            <a:off x="1403648" y="1556792"/>
            <a:ext cx="7416824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732240" y="1844824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Usuario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03848" y="2499458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</a:rPr>
              <a:t>1.  Consulta la pagina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73704" y="4149080"/>
            <a:ext cx="1656184" cy="436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</a:rPr>
              <a:t>2. Demanda algunos datos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139952" y="5661248"/>
            <a:ext cx="15121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ysClr val="windowText" lastClr="000000"/>
                </a:solidFill>
              </a:rPr>
              <a:t>3. Para poder usar la Vista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517211" y="2643474"/>
            <a:ext cx="1431776" cy="851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>
                <a:solidFill>
                  <a:sysClr val="windowText" lastClr="000000"/>
                </a:solidFill>
              </a:rPr>
              <a:t>4.  Dar respuesta a la solicitud del usuario</a:t>
            </a:r>
            <a:endParaRPr lang="es-P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PE" dirty="0"/>
              <a:t>MVC es un patrón de diseño enfocado a separar las responsabilidades dentro de nuestra aplicación y es muy utilizado en la web por su enfoque y las ventajas que ofrece con respecto a algunas otras formas o patrones de desarrollo de aplicaciones 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30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</TotalTime>
  <Words>94</Words>
  <Application>Microsoft Office PowerPoint</Application>
  <PresentationFormat>Presentación en pantalla (4:3)</PresentationFormat>
  <Paragraphs>18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Verdana</vt:lpstr>
      <vt:lpstr>Wingdings 2</vt:lpstr>
      <vt:lpstr>Solsticio</vt:lpstr>
      <vt:lpstr>Trabajo de Investigación: MVC</vt:lpstr>
      <vt:lpstr>MODELO-VISTA-CONTROLADOR (MVC)</vt:lpstr>
      <vt:lpstr>DIVISIÓN (MVC)</vt:lpstr>
      <vt:lpstr>ARQUITECTURA (MVC)</vt:lpstr>
      <vt:lpstr>Conclusiones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Investigación: MVC</dc:title>
  <dc:creator>Luffi</dc:creator>
  <cp:lastModifiedBy>Docente UCH</cp:lastModifiedBy>
  <cp:revision>6</cp:revision>
  <dcterms:created xsi:type="dcterms:W3CDTF">2016-10-07T19:08:45Z</dcterms:created>
  <dcterms:modified xsi:type="dcterms:W3CDTF">2016-10-08T00:34:56Z</dcterms:modified>
</cp:coreProperties>
</file>