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0" r:id="rId5"/>
    <p:sldId id="261" r:id="rId6"/>
    <p:sldId id="272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6102" y="1946131"/>
            <a:ext cx="8791575" cy="4652298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Tema  :  </a:t>
            </a:r>
            <a:r>
              <a:rPr lang="es-MX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sistema de colegio</a:t>
            </a:r>
          </a:p>
          <a:p>
            <a:r>
              <a:rPr lang="es-MX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Curso : </a:t>
            </a:r>
            <a:r>
              <a:rPr lang="es-MX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Programacion II</a:t>
            </a:r>
          </a:p>
          <a:p>
            <a:r>
              <a:rPr lang="es-MX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Docente : </a:t>
            </a:r>
            <a:r>
              <a:rPr lang="es-MX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Eric Gustavo coronel castillo</a:t>
            </a:r>
          </a:p>
          <a:p>
            <a:r>
              <a:rPr lang="es-MX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Alumnos :  </a:t>
            </a:r>
            <a:r>
              <a:rPr lang="es-MX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Jenniffer eche vallejos </a:t>
            </a:r>
          </a:p>
          <a:p>
            <a:r>
              <a:rPr lang="es-MX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</a:t>
            </a:r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Abad Suplihuiche 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Alcides</a:t>
            </a:r>
          </a:p>
          <a:p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jimmy cruz Fernández</a:t>
            </a:r>
          </a:p>
          <a:p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herrera fiestas</a:t>
            </a:r>
            <a:endParaRPr lang="es-MX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3928056"/>
            <a:ext cx="2466975" cy="2929944"/>
          </a:xfrm>
          <a:prstGeom prst="rect">
            <a:avLst/>
          </a:prstGeom>
        </p:spPr>
      </p:pic>
      <p:pic>
        <p:nvPicPr>
          <p:cNvPr id="4" name="Imagen 3" descr="Resultado de imagen de logo uch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90" y="1"/>
            <a:ext cx="5194155" cy="194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236370" y="1048384"/>
            <a:ext cx="9375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s-PE" sz="36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LA SOLUCIÓN PLANTEADA</a:t>
            </a:r>
            <a:endParaRPr lang="es-PE" sz="3600" u="sng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848117" y="2395470"/>
            <a:ext cx="929210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instalara un servidor de aplicaciones web 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permanente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instalara un sistema de redes segura para que todos los usuarios tengan 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Estará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elaborado por capas (carpetas) entre ellas están la capa services, controller, view, dbo, dto, dao y otros.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hará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piloto del sistema para registrar un usuario administrativo, un docente y un alumno.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sistema funciona correctamente, se instalarán los accesos en el resto de máquinas.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capacitará a todo el personal y se evaluará para el uso correcto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4840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41026" y="0"/>
            <a:ext cx="8651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 EN SISTEMAS </a:t>
            </a:r>
            <a:endParaRPr lang="es-ES" sz="4000" b="1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un sistema de colegio en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42" y="978794"/>
            <a:ext cx="5652798" cy="256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41026" y="4023020"/>
            <a:ext cx="8144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Hemos encontrados errores en los archivos DOW , DTO , BASE DE DATOS en algunas vistas , en algunas vistas, en algunas PHP de la carpeta </a:t>
            </a:r>
            <a:r>
              <a:rPr lang="es-P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Pyshes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: En usuario DOW como se esta utilizando PDO no se puede referenciar directamente con función a las variables vinculadas a la ejecución SQL entonces se le a declarado primero como variable guardando el resultado de cada función y luego se a hecho el vinculo con el  PDO , eso a sido el mayor porcentaje de error en todo en el proyecto .</a:t>
            </a: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259" y="-321972"/>
            <a:ext cx="9905998" cy="1478570"/>
          </a:xfrm>
        </p:spPr>
        <p:txBody>
          <a:bodyPr/>
          <a:lstStyle/>
          <a:p>
            <a:pPr algn="ctr"/>
            <a:r>
              <a:rPr lang="es-ES" b="1" u="sng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s-ES" b="1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3038" y="1156598"/>
            <a:ext cx="9648508" cy="5701402"/>
          </a:xfrm>
        </p:spPr>
        <p:txBody>
          <a:bodyPr>
            <a:normAutofit fontScale="32500" lnSpcReduction="20000"/>
          </a:bodyPr>
          <a:lstStyle/>
          <a:p>
            <a:r>
              <a:rPr lang="es-PE" sz="7200" b="1" dirty="0">
                <a:solidFill>
                  <a:schemeClr val="bg1"/>
                </a:solidFill>
              </a:rPr>
              <a:t>Multiusuario</a:t>
            </a:r>
            <a:r>
              <a:rPr lang="es-PE" sz="7200" dirty="0">
                <a:solidFill>
                  <a:schemeClr val="bg1"/>
                </a:solidFill>
              </a:rPr>
              <a:t>. Varios usuarios pueden usar el sistema (Restricciones o niveles de acceso que son dados por el administrador del sistema) sin restricciones de operatividad.</a:t>
            </a:r>
            <a:br>
              <a:rPr lang="es-PE" sz="7200" dirty="0">
                <a:solidFill>
                  <a:schemeClr val="bg1"/>
                </a:solidFill>
              </a:rPr>
            </a:br>
            <a:r>
              <a:rPr lang="es-PE" sz="7200" dirty="0">
                <a:solidFill>
                  <a:schemeClr val="bg1"/>
                </a:solidFill>
              </a:rPr>
              <a:t/>
            </a:r>
            <a:br>
              <a:rPr lang="es-PE" sz="7200" dirty="0">
                <a:solidFill>
                  <a:schemeClr val="bg1"/>
                </a:solidFill>
              </a:rPr>
            </a:br>
            <a:endParaRPr lang="es-PE" sz="7200" dirty="0">
              <a:solidFill>
                <a:schemeClr val="bg1"/>
              </a:solidFill>
            </a:endParaRPr>
          </a:p>
          <a:p>
            <a:r>
              <a:rPr lang="es-PE" sz="7200" b="1" dirty="0">
                <a:solidFill>
                  <a:schemeClr val="bg1"/>
                </a:solidFill>
              </a:rPr>
              <a:t>Seguridad del Sistema</a:t>
            </a:r>
            <a:r>
              <a:rPr lang="es-PE" sz="7200" dirty="0">
                <a:solidFill>
                  <a:schemeClr val="bg1"/>
                </a:solidFill>
              </a:rPr>
              <a:t>. </a:t>
            </a:r>
            <a:br>
              <a:rPr lang="es-PE" sz="7200" dirty="0">
                <a:solidFill>
                  <a:schemeClr val="bg1"/>
                </a:solidFill>
              </a:rPr>
            </a:br>
            <a:r>
              <a:rPr lang="es-PE" sz="7200" dirty="0" smtClean="0">
                <a:solidFill>
                  <a:schemeClr val="bg1"/>
                </a:solidFill>
              </a:rPr>
              <a:t>Maneja </a:t>
            </a:r>
            <a:r>
              <a:rPr lang="es-PE" sz="7200" dirty="0">
                <a:solidFill>
                  <a:schemeClr val="bg1"/>
                </a:solidFill>
              </a:rPr>
              <a:t>encriptación de passwords.</a:t>
            </a:r>
            <a:br>
              <a:rPr lang="es-PE" sz="7200" dirty="0">
                <a:solidFill>
                  <a:schemeClr val="bg1"/>
                </a:solidFill>
              </a:rPr>
            </a:br>
            <a:r>
              <a:rPr lang="es-PE" sz="7200" dirty="0" smtClean="0">
                <a:solidFill>
                  <a:schemeClr val="bg1"/>
                </a:solidFill>
              </a:rPr>
              <a:t>Nivel </a:t>
            </a:r>
            <a:r>
              <a:rPr lang="es-PE" sz="7200" dirty="0">
                <a:solidFill>
                  <a:schemeClr val="bg1"/>
                </a:solidFill>
              </a:rPr>
              <a:t>de control de acceso: a modificar o consultar, permitido o no permitido el acceso a las opciones de menú</a:t>
            </a:r>
            <a:br>
              <a:rPr lang="es-PE" sz="7200" dirty="0">
                <a:solidFill>
                  <a:schemeClr val="bg1"/>
                </a:solidFill>
              </a:rPr>
            </a:br>
            <a:r>
              <a:rPr lang="es-PE" sz="7200" dirty="0">
                <a:solidFill>
                  <a:schemeClr val="bg1"/>
                </a:solidFill>
              </a:rPr>
              <a:t/>
            </a:r>
            <a:br>
              <a:rPr lang="es-PE" sz="7200" dirty="0">
                <a:solidFill>
                  <a:schemeClr val="bg1"/>
                </a:solidFill>
              </a:rPr>
            </a:br>
            <a:endParaRPr lang="es-PE" sz="7200" dirty="0">
              <a:solidFill>
                <a:schemeClr val="bg1"/>
              </a:solidFill>
            </a:endParaRPr>
          </a:p>
          <a:p>
            <a:r>
              <a:rPr lang="es-PE" sz="7200" b="1" dirty="0">
                <a:solidFill>
                  <a:schemeClr val="bg1"/>
                </a:solidFill>
              </a:rPr>
              <a:t>Visual</a:t>
            </a:r>
            <a:r>
              <a:rPr lang="es-PE" sz="7200" dirty="0">
                <a:solidFill>
                  <a:schemeClr val="bg1"/>
                </a:solidFill>
              </a:rPr>
              <a:t>. Permite la visualización más esquemática de los datos.</a:t>
            </a:r>
          </a:p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  <a:p>
            <a:r>
              <a:rPr lang="es-PE" b="1" dirty="0"/>
              <a:t>Visual</a:t>
            </a:r>
            <a:r>
              <a:rPr lang="es-PE" dirty="0"/>
              <a:t>. Permite la visualización más esquemática de los </a:t>
            </a:r>
            <a:r>
              <a:rPr lang="es-PE" dirty="0" smtClean="0"/>
              <a:t>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95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114" y="-179179"/>
            <a:ext cx="9905998" cy="1097740"/>
          </a:xfrm>
        </p:spPr>
        <p:txBody>
          <a:bodyPr/>
          <a:lstStyle/>
          <a:p>
            <a:pPr algn="ctr"/>
            <a:r>
              <a:rPr lang="es-ES" b="1" u="sng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ES" b="1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1679" y="1166628"/>
            <a:ext cx="7920507" cy="4603107"/>
          </a:xfrm>
        </p:spPr>
        <p:txBody>
          <a:bodyPr>
            <a:no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Analizar y descomponer al sistema colegio en todos y cada uno de los temas que nos proporciona la teoría general de sistemas , y así poderlos estudiar con ellos .</a:t>
            </a:r>
          </a:p>
          <a:p>
            <a:pPr marL="0" indent="0">
              <a:buNone/>
            </a:pPr>
            <a:endParaRPr lang="es-E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Utilizar el enfoque de sistemas como medio esencial para integrar todas las partes del sistema del colegio .</a:t>
            </a:r>
          </a:p>
          <a:p>
            <a:pPr marL="0" indent="0">
              <a:buNone/>
            </a:pPr>
            <a:endParaRPr lang="es-E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medios de los postulados de la teoría general de sistemas identificar la lógica de nuestro sistema </a:t>
            </a:r>
          </a:p>
        </p:txBody>
      </p:sp>
    </p:spTree>
    <p:extLst>
      <p:ext uri="{BB962C8B-B14F-4D97-AF65-F5344CB8AC3E}">
        <p14:creationId xmlns:p14="http://schemas.microsoft.com/office/powerpoint/2010/main" val="2758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dirty="0" smtClean="0">
                <a:solidFill>
                  <a:schemeClr val="bg1"/>
                </a:solidFill>
              </a:rPr>
              <a:t>Con </a:t>
            </a:r>
            <a:r>
              <a:rPr lang="es-ES" dirty="0">
                <a:solidFill>
                  <a:schemeClr val="bg1"/>
                </a:solidFill>
              </a:rPr>
              <a:t>el desarrollo de este proyecto se logró mejorar </a:t>
            </a:r>
            <a:r>
              <a:rPr lang="es-ES" dirty="0" smtClean="0">
                <a:solidFill>
                  <a:schemeClr val="bg1"/>
                </a:solidFill>
              </a:rPr>
              <a:t>la </a:t>
            </a:r>
            <a:r>
              <a:rPr lang="es-ES" dirty="0">
                <a:solidFill>
                  <a:schemeClr val="bg1"/>
                </a:solidFill>
              </a:rPr>
              <a:t>forma en que se registra y almacena la información sobre las calificaciones de los estudiantes del colegio </a:t>
            </a:r>
            <a:r>
              <a:rPr lang="es-ES" dirty="0" smtClean="0">
                <a:solidFill>
                  <a:schemeClr val="bg1"/>
                </a:solidFill>
              </a:rPr>
              <a:t>“JDC”.</a:t>
            </a:r>
            <a:endParaRPr lang="es-PE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Se construyó una base de datos en </a:t>
            </a:r>
            <a:r>
              <a:rPr lang="es-ES" dirty="0" err="1">
                <a:solidFill>
                  <a:schemeClr val="bg1"/>
                </a:solidFill>
              </a:rPr>
              <a:t>MySQL</a:t>
            </a:r>
            <a:r>
              <a:rPr lang="es-ES" dirty="0">
                <a:solidFill>
                  <a:schemeClr val="bg1"/>
                </a:solidFill>
              </a:rPr>
              <a:t> con el fin de almacenar la información académica del colegio </a:t>
            </a:r>
            <a:r>
              <a:rPr lang="es-ES" dirty="0" smtClean="0">
                <a:solidFill>
                  <a:schemeClr val="bg1"/>
                </a:solidFill>
              </a:rPr>
              <a:t>“</a:t>
            </a:r>
            <a:r>
              <a:rPr lang="es-ES" dirty="0">
                <a:solidFill>
                  <a:schemeClr val="bg1"/>
                </a:solidFill>
              </a:rPr>
              <a:t>JDC</a:t>
            </a:r>
            <a:r>
              <a:rPr lang="es-ES" dirty="0" smtClean="0">
                <a:solidFill>
                  <a:schemeClr val="bg1"/>
                </a:solidFill>
              </a:rPr>
              <a:t>”.</a:t>
            </a:r>
            <a:endParaRPr lang="es-PE" dirty="0">
              <a:solidFill>
                <a:schemeClr val="bg1"/>
              </a:solidFill>
            </a:endParaRPr>
          </a:p>
          <a:p>
            <a:pPr lvl="0"/>
            <a:r>
              <a:rPr lang="es-ES" dirty="0">
                <a:solidFill>
                  <a:schemeClr val="bg1"/>
                </a:solidFill>
              </a:rPr>
              <a:t>El personal que labora en la institución </a:t>
            </a:r>
            <a:r>
              <a:rPr lang="es-ES" dirty="0" smtClean="0">
                <a:solidFill>
                  <a:schemeClr val="bg1"/>
                </a:solidFill>
              </a:rPr>
              <a:t>‘</a:t>
            </a:r>
            <a:r>
              <a:rPr lang="es-ES" dirty="0">
                <a:solidFill>
                  <a:schemeClr val="bg1"/>
                </a:solidFill>
              </a:rPr>
              <a:t>JDC</a:t>
            </a:r>
            <a:r>
              <a:rPr lang="es-ES" dirty="0" smtClean="0">
                <a:solidFill>
                  <a:schemeClr val="bg1"/>
                </a:solidFill>
              </a:rPr>
              <a:t>’ </a:t>
            </a:r>
            <a:r>
              <a:rPr lang="es-ES" dirty="0">
                <a:solidFill>
                  <a:schemeClr val="bg1"/>
                </a:solidFill>
              </a:rPr>
              <a:t>aprovechará de manera óptima la </a:t>
            </a:r>
            <a:r>
              <a:rPr lang="es-ES" dirty="0" smtClean="0">
                <a:solidFill>
                  <a:schemeClr val="bg1"/>
                </a:solidFill>
              </a:rPr>
              <a:t>información del sistema.</a:t>
            </a:r>
            <a:endParaRPr lang="es-PE" dirty="0">
              <a:solidFill>
                <a:schemeClr val="bg1"/>
              </a:solidFill>
            </a:endParaRPr>
          </a:p>
          <a:p>
            <a:pPr lvl="0"/>
            <a:r>
              <a:rPr lang="es-ES" dirty="0">
                <a:solidFill>
                  <a:schemeClr val="bg1"/>
                </a:solidFill>
              </a:rPr>
              <a:t>Con un sistema de matrículas se soluciona el exceso de tiempo que se usa para realizar los procesos de matriculas 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031993" y="1312502"/>
            <a:ext cx="4314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PE" sz="4000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8839715" cy="35417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sugiere llevar a cabo la segunda versión del sistema, incluyendo mejoras a los    servicios que este presta actualmente e inclusive implementar nuevas funciones que sean útiles a la comunidad educativa.</a:t>
            </a:r>
          </a:p>
          <a:p>
            <a:pPr lvl="0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recomienda a los directivos de la institución realizar mantenimiento al sistema periódicamente con el fin de garantizar su correcto funcionamiento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deberá de capacitar al personal del colegio ‘JDC’ , para mejorar su utilización del sistema.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005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9663459">
            <a:off x="4791796" y="3232597"/>
            <a:ext cx="708252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13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racias</a:t>
            </a:r>
            <a:endParaRPr lang="es-E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 rot="19525274">
            <a:off x="1845109" y="1685117"/>
            <a:ext cx="49347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racias</a:t>
            </a:r>
            <a:endParaRPr lang="es-E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9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336</TotalTime>
  <Words>501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características</vt:lpstr>
      <vt:lpstr>objetivos</vt:lpstr>
      <vt:lpstr>Presentación de PowerPoint</vt:lpstr>
      <vt:lpstr>RECOMENDACIONES 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 Antonio Eche  Talavera</dc:creator>
  <cp:lastModifiedBy>Docente UCH</cp:lastModifiedBy>
  <cp:revision>38</cp:revision>
  <dcterms:created xsi:type="dcterms:W3CDTF">2017-05-06T07:52:11Z</dcterms:created>
  <dcterms:modified xsi:type="dcterms:W3CDTF">2017-06-27T02:10:03Z</dcterms:modified>
</cp:coreProperties>
</file>