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5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02D-5278-465C-ABFC-A4AE9D171427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A849-595B-4AA1-B041-D0B336FF93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354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02D-5278-465C-ABFC-A4AE9D171427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A849-595B-4AA1-B041-D0B336FF93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163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02D-5278-465C-ABFC-A4AE9D171427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A849-595B-4AA1-B041-D0B336FF93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0558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02D-5278-465C-ABFC-A4AE9D171427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A849-595B-4AA1-B041-D0B336FF93FE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7425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02D-5278-465C-ABFC-A4AE9D171427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A849-595B-4AA1-B041-D0B336FF93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6657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02D-5278-465C-ABFC-A4AE9D171427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A849-595B-4AA1-B041-D0B336FF93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1988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02D-5278-465C-ABFC-A4AE9D171427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A849-595B-4AA1-B041-D0B336FF93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0651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02D-5278-465C-ABFC-A4AE9D171427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A849-595B-4AA1-B041-D0B336FF93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8081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02D-5278-465C-ABFC-A4AE9D171427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A849-595B-4AA1-B041-D0B336FF93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885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02D-5278-465C-ABFC-A4AE9D171427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A849-595B-4AA1-B041-D0B336FF93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7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02D-5278-465C-ABFC-A4AE9D171427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A849-595B-4AA1-B041-D0B336FF93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109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02D-5278-465C-ABFC-A4AE9D171427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A849-595B-4AA1-B041-D0B336FF93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895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02D-5278-465C-ABFC-A4AE9D171427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A849-595B-4AA1-B041-D0B336FF93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664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02D-5278-465C-ABFC-A4AE9D171427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A849-595B-4AA1-B041-D0B336FF93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03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02D-5278-465C-ABFC-A4AE9D171427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A849-595B-4AA1-B041-D0B336FF93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652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02D-5278-465C-ABFC-A4AE9D171427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A849-595B-4AA1-B041-D0B336FF93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541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02D-5278-465C-ABFC-A4AE9D171427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A849-595B-4AA1-B041-D0B336FF93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46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E802D-5278-465C-ABFC-A4AE9D171427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DA849-595B-4AA1-B041-D0B336FF93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4462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ibujo_de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ibujo_de_Microsoft_Visio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3200" b="1" dirty="0" smtClean="0">
                <a:latin typeface="Arial Narrow" panose="020B0606020202030204" pitchFamily="34" charset="0"/>
              </a:rPr>
              <a:t>Tema: </a:t>
            </a:r>
            <a:r>
              <a:rPr lang="es-PE" sz="3200" b="1" dirty="0" smtClean="0">
                <a:latin typeface="Arial Narrow" panose="020B0606020202030204" pitchFamily="34" charset="0"/>
              </a:rPr>
              <a:t/>
            </a:r>
            <a:br>
              <a:rPr lang="es-PE" sz="3200" b="1" dirty="0" smtClean="0">
                <a:latin typeface="Arial Narrow" panose="020B0606020202030204" pitchFamily="34" charset="0"/>
              </a:rPr>
            </a:br>
            <a:endParaRPr lang="es-PE" sz="3200" b="1" dirty="0" smtClean="0">
              <a:latin typeface="Arial Narrow" panose="020B0606020202030204" pitchFamily="34" charset="0"/>
            </a:endParaRPr>
          </a:p>
          <a:p>
            <a:pPr algn="ctr"/>
            <a:r>
              <a:rPr lang="es-PE" sz="3600" b="1" u="sng" dirty="0" smtClean="0">
                <a:latin typeface="Arial Narrow" panose="020B0606020202030204" pitchFamily="34" charset="0"/>
              </a:rPr>
              <a:t>“Sistema de control de matricula y pagos”</a:t>
            </a:r>
          </a:p>
          <a:p>
            <a:endParaRPr lang="es-PE" sz="3600" b="1" dirty="0" smtClean="0">
              <a:latin typeface="Arial Narrow" panose="020B0606020202030204" pitchFamily="34" charset="0"/>
            </a:endParaRPr>
          </a:p>
          <a:p>
            <a:endParaRPr lang="es-PE" sz="3200" b="1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3200" b="1" dirty="0" smtClean="0">
                <a:latin typeface="Arial Narrow" panose="020B0606020202030204" pitchFamily="34" charset="0"/>
              </a:rPr>
              <a:t>Integrantes </a:t>
            </a:r>
            <a:r>
              <a:rPr lang="es-PE" sz="3200" b="1" dirty="0">
                <a:latin typeface="Arial Narrow" panose="020B0606020202030204" pitchFamily="34" charset="0"/>
              </a:rPr>
              <a:t>:</a:t>
            </a:r>
          </a:p>
          <a:p>
            <a:r>
              <a:rPr lang="es-PE" sz="3200" dirty="0">
                <a:latin typeface="Arial Narrow" panose="020B0606020202030204" pitchFamily="34" charset="0"/>
              </a:rPr>
              <a:t>-Alaban Ortiz Fernando</a:t>
            </a:r>
          </a:p>
          <a:p>
            <a:r>
              <a:rPr lang="es-PE" sz="3200" dirty="0">
                <a:latin typeface="Arial Narrow" panose="020B0606020202030204" pitchFamily="34" charset="0"/>
              </a:rPr>
              <a:t>-Obispo Mego Hugo</a:t>
            </a:r>
          </a:p>
          <a:p>
            <a:r>
              <a:rPr lang="es-PE" sz="3200" dirty="0">
                <a:latin typeface="Arial Narrow" panose="020B0606020202030204" pitchFamily="34" charset="0"/>
              </a:rPr>
              <a:t>-Fuertes Marcelo Armando</a:t>
            </a:r>
          </a:p>
          <a:p>
            <a:r>
              <a:rPr lang="es-PE" sz="3200" dirty="0">
                <a:latin typeface="Arial Narrow" panose="020B0606020202030204" pitchFamily="34" charset="0"/>
              </a:rPr>
              <a:t>-Vega </a:t>
            </a:r>
            <a:r>
              <a:rPr lang="es-PE" sz="3200" dirty="0" smtClean="0">
                <a:latin typeface="Arial Narrow" panose="020B0606020202030204" pitchFamily="34" charset="0"/>
              </a:rPr>
              <a:t>Bazán </a:t>
            </a:r>
            <a:r>
              <a:rPr lang="es-PE" sz="3200" dirty="0">
                <a:latin typeface="Arial Narrow" panose="020B0606020202030204" pitchFamily="34" charset="0"/>
              </a:rPr>
              <a:t>Edgar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7846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8954" y="2626468"/>
            <a:ext cx="9572017" cy="2684834"/>
          </a:xfrm>
        </p:spPr>
        <p:txBody>
          <a:bodyPr>
            <a:normAutofit/>
          </a:bodyPr>
          <a:lstStyle/>
          <a:p>
            <a:pPr algn="ctr"/>
            <a:r>
              <a:rPr lang="es-PE" sz="4800" dirty="0" smtClean="0"/>
              <a:t>Gracias </a:t>
            </a:r>
            <a:endParaRPr lang="es-PE" sz="4800" dirty="0"/>
          </a:p>
        </p:txBody>
      </p:sp>
    </p:spTree>
    <p:extLst>
      <p:ext uri="{BB962C8B-B14F-4D97-AF65-F5344CB8AC3E}">
        <p14:creationId xmlns:p14="http://schemas.microsoft.com/office/powerpoint/2010/main" val="137664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s-PE" sz="3200" b="1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Dedicatoria :</a:t>
            </a:r>
          </a:p>
          <a:p>
            <a:pPr marL="0" indent="0">
              <a:buNone/>
            </a:pPr>
            <a:r>
              <a:rPr lang="es-PE" sz="3000" dirty="0"/>
              <a:t>Este trabajo es dirigido a nuestro profesor Coronel Castillo, Gustavo Quien nos enseño durante todo el ciclo </a:t>
            </a:r>
          </a:p>
          <a:p>
            <a:pPr marL="0" indent="0">
              <a:buNone/>
            </a:pPr>
            <a:r>
              <a:rPr lang="es-PE" sz="3000" dirty="0"/>
              <a:t>el significado de “programando Pensando en servicios.”</a:t>
            </a:r>
          </a:p>
          <a:p>
            <a:pPr marL="0" indent="0">
              <a:buNone/>
            </a:pPr>
            <a:endParaRPr lang="es-PE" sz="3200" b="1" cap="all" dirty="0" smtClean="0">
              <a:solidFill>
                <a:schemeClr val="bg2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PE" sz="3200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Resumen:</a:t>
            </a:r>
          </a:p>
          <a:p>
            <a:pPr marL="0" indent="0">
              <a:buNone/>
            </a:pPr>
            <a:r>
              <a:rPr lang="es-PE" sz="3000" dirty="0"/>
              <a:t>En el informe describimos como se modeló,analizó,diseñó</a:t>
            </a:r>
          </a:p>
          <a:p>
            <a:pPr marL="0" indent="0">
              <a:buNone/>
            </a:pPr>
            <a:r>
              <a:rPr lang="es-PE" sz="3000" dirty="0"/>
              <a:t>E implementó el sistema de control de matricula y pagos </a:t>
            </a:r>
          </a:p>
          <a:p>
            <a:pPr marL="0" indent="0">
              <a:buNone/>
            </a:pPr>
            <a:r>
              <a:rPr lang="es-PE" sz="3000" dirty="0"/>
              <a:t>De la institución “El alma del saber” detallaremos paso a </a:t>
            </a:r>
          </a:p>
          <a:p>
            <a:pPr marL="0" indent="0">
              <a:buNone/>
            </a:pPr>
            <a:r>
              <a:rPr lang="es-PE" sz="3000" dirty="0"/>
              <a:t>Paso desde el modelado hasta la implementación y su uso.</a:t>
            </a:r>
          </a:p>
        </p:txBody>
      </p:sp>
    </p:spTree>
    <p:extLst>
      <p:ext uri="{BB962C8B-B14F-4D97-AF65-F5344CB8AC3E}">
        <p14:creationId xmlns:p14="http://schemas.microsoft.com/office/powerpoint/2010/main" val="83872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s-PE" sz="3200" b="1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Introducción :</a:t>
            </a:r>
          </a:p>
          <a:p>
            <a:pPr marL="0" indent="0">
              <a:buNone/>
            </a:pPr>
            <a:r>
              <a:rPr lang="es-ES" sz="3200" dirty="0"/>
              <a:t>El objetivo del presente proyecto es resolver un problema </a:t>
            </a:r>
            <a:br>
              <a:rPr lang="es-ES" sz="3200" dirty="0"/>
            </a:br>
            <a:r>
              <a:rPr lang="es-ES" sz="3200" dirty="0"/>
              <a:t>por el cual viene atravesando la institución educativa “El Alma </a:t>
            </a:r>
            <a:br>
              <a:rPr lang="es-ES" sz="3200" dirty="0"/>
            </a:br>
            <a:r>
              <a:rPr lang="es-ES" sz="3200" dirty="0"/>
              <a:t>del Saber”, este problema es a causa de no poder tener </a:t>
            </a:r>
            <a:br>
              <a:rPr lang="es-ES" sz="3200" dirty="0"/>
            </a:br>
            <a:r>
              <a:rPr lang="es-ES" sz="3200" dirty="0"/>
              <a:t>información precisa y correcta sobre las matrículas y los </a:t>
            </a:r>
            <a:br>
              <a:rPr lang="es-ES" sz="3200" dirty="0"/>
            </a:br>
            <a:r>
              <a:rPr lang="es-ES" sz="3200" dirty="0"/>
              <a:t>pagos dentro de la institución generando un desorden total dentro de esta, mediante el informe se describirá como daremos solución a dicho problema.</a:t>
            </a:r>
            <a:endParaRPr lang="es-PE" sz="3200" dirty="0"/>
          </a:p>
          <a:p>
            <a:pPr lvl="0"/>
            <a:r>
              <a:rPr lang="es-ES" sz="3200" b="1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Alcances y limitaciones :</a:t>
            </a:r>
          </a:p>
          <a:p>
            <a:pPr marL="0" indent="0">
              <a:buNone/>
            </a:pPr>
            <a:r>
              <a:rPr lang="es-ES" b="1" dirty="0" smtClean="0"/>
              <a:t>*</a:t>
            </a:r>
            <a:r>
              <a:rPr lang="es-ES" sz="3200" b="1" cap="all" dirty="0">
                <a:solidFill>
                  <a:schemeClr val="bg1"/>
                </a:solidFill>
                <a:latin typeface="Arial Narrow" panose="020B0606020202030204" pitchFamily="34" charset="0"/>
              </a:rPr>
              <a:t>Alcance :</a:t>
            </a:r>
            <a:r>
              <a:rPr lang="es-ES" sz="3200" dirty="0"/>
              <a:t>Ser un software diseñado para los usuarios que lo necesiten.</a:t>
            </a:r>
          </a:p>
          <a:p>
            <a:pPr marL="0" indent="0">
              <a:buNone/>
            </a:pPr>
            <a:r>
              <a:rPr lang="es-ES" sz="32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*</a:t>
            </a:r>
            <a:r>
              <a:rPr lang="es-ES" sz="3200" b="1" cap="all" dirty="0">
                <a:solidFill>
                  <a:schemeClr val="bg1"/>
                </a:solidFill>
                <a:latin typeface="Arial Narrow" panose="020B0606020202030204" pitchFamily="34" charset="0"/>
              </a:rPr>
              <a:t>Limitaciones :</a:t>
            </a:r>
            <a:r>
              <a:rPr lang="es-ES" sz="3200" dirty="0"/>
              <a:t>Debe existir por lo menos dos actores en donde podamos aplicar los </a:t>
            </a:r>
            <a:br>
              <a:rPr lang="es-ES" sz="3200" dirty="0"/>
            </a:br>
            <a:r>
              <a:rPr lang="es-ES" sz="3200" dirty="0"/>
              <a:t>casos de uso del sistema.</a:t>
            </a:r>
            <a:endParaRPr lang="es-PE" sz="3200" dirty="0"/>
          </a:p>
          <a:p>
            <a:pPr marL="0" lv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83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ES" sz="3200" b="1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DETALLES DEL REQUERIMIENTO </a:t>
            </a:r>
            <a:r>
              <a:rPr lang="es-ES" sz="3200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s-ES" sz="3200" dirty="0" smtClean="0"/>
              <a:t>La </a:t>
            </a:r>
            <a:r>
              <a:rPr lang="es-ES" sz="3200" dirty="0"/>
              <a:t>base de datos a utilizar es </a:t>
            </a:r>
            <a:r>
              <a:rPr lang="es-ES" sz="3200" b="1" dirty="0"/>
              <a:t>MySQL</a:t>
            </a:r>
            <a:r>
              <a:rPr lang="es-ES" sz="3200" dirty="0"/>
              <a:t>. </a:t>
            </a:r>
            <a:endParaRPr lang="es-ES" sz="3200" dirty="0" smtClean="0"/>
          </a:p>
          <a:p>
            <a:pPr>
              <a:buFontTx/>
              <a:buChar char="-"/>
            </a:pPr>
            <a:r>
              <a:rPr lang="es-ES" sz="3200" dirty="0"/>
              <a:t>La contraseña de los usuarios se debe guardar encriptada. </a:t>
            </a:r>
            <a:endParaRPr lang="es-ES" sz="3200" dirty="0" smtClean="0"/>
          </a:p>
          <a:p>
            <a:pPr>
              <a:buFontTx/>
              <a:buChar char="-"/>
            </a:pPr>
            <a:r>
              <a:rPr lang="es-ES" sz="3200" dirty="0"/>
              <a:t>Se debe usar la arquitectura en capas. </a:t>
            </a:r>
            <a:endParaRPr lang="es-ES" sz="3200" dirty="0" smtClean="0"/>
          </a:p>
          <a:p>
            <a:pPr>
              <a:buFontTx/>
              <a:buChar char="-"/>
            </a:pPr>
            <a:r>
              <a:rPr lang="es-ES" sz="3200" dirty="0"/>
              <a:t>El desarrollo del backend se debe realizar en plataforma PHP. </a:t>
            </a:r>
            <a:endParaRPr lang="es-ES" sz="3200" dirty="0" smtClean="0"/>
          </a:p>
          <a:p>
            <a:pPr>
              <a:buFontTx/>
              <a:buChar char="-"/>
            </a:pPr>
            <a:r>
              <a:rPr lang="es-ES" sz="3200" dirty="0"/>
              <a:t>El desarrollo del frontend se deja a criterio de los integrantes del cada grupo de trabajo. </a:t>
            </a:r>
            <a:endParaRPr lang="es-PE" sz="3200" b="1" cap="all" dirty="0">
              <a:solidFill>
                <a:schemeClr val="bg2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202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s-PE" sz="3200" b="1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Diagrama de Uso </a:t>
            </a:r>
            <a:r>
              <a:rPr lang="es-PE" sz="3200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UML :</a:t>
            </a:r>
          </a:p>
          <a:p>
            <a:pPr marL="0" indent="0">
              <a:buNone/>
            </a:pPr>
            <a:r>
              <a:rPr lang="es-PE" sz="3200" dirty="0"/>
              <a:t>Como podemos </a:t>
            </a:r>
          </a:p>
          <a:p>
            <a:pPr marL="0" indent="0">
              <a:buNone/>
            </a:pPr>
            <a:r>
              <a:rPr lang="es-PE" sz="3200" dirty="0"/>
              <a:t>Ver tenemos dos </a:t>
            </a:r>
          </a:p>
          <a:p>
            <a:pPr marL="0" indent="0">
              <a:buNone/>
            </a:pPr>
            <a:r>
              <a:rPr lang="es-PE" sz="3200" dirty="0"/>
              <a:t>Actores.</a:t>
            </a:r>
          </a:p>
          <a:p>
            <a:pPr marL="0" indent="0">
              <a:buNone/>
            </a:pPr>
            <a:endParaRPr lang="es-PE" sz="3200" b="1" cap="all" dirty="0">
              <a:solidFill>
                <a:schemeClr val="bg2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487415"/>
              </p:ext>
            </p:extLst>
          </p:nvPr>
        </p:nvGraphicFramePr>
        <p:xfrm>
          <a:off x="2286000" y="790550"/>
          <a:ext cx="7538936" cy="5937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7078383" imgH="6279304" progId="Visio.Drawing.15">
                  <p:embed/>
                </p:oleObj>
              </mc:Choice>
              <mc:Fallback>
                <p:oleObj name="Visio" r:id="rId3" imgW="7078383" imgH="627930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790550"/>
                        <a:ext cx="7538936" cy="59377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703" y="3951885"/>
            <a:ext cx="3295471" cy="46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ES" sz="3200" b="1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Modelo de Base de Datos </a:t>
            </a:r>
            <a:r>
              <a:rPr lang="es-ES" sz="3200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:</a:t>
            </a:r>
          </a:p>
          <a:p>
            <a:pPr marL="0" indent="0">
              <a:buNone/>
            </a:pPr>
            <a:r>
              <a:rPr lang="es-ES" sz="3200" dirty="0"/>
              <a:t>Lo primero que veremos es el modelo </a:t>
            </a:r>
            <a:r>
              <a:rPr lang="es-ES" sz="3200" dirty="0" smtClean="0"/>
              <a:t>ER</a:t>
            </a:r>
            <a:endParaRPr lang="es-PE" sz="3200" dirty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22275" y="1328231"/>
            <a:ext cx="7152465" cy="526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PE" sz="3200" dirty="0"/>
              <a:t>Lo segundo que veremos es la implementación en la base de Datos :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019" y="1161009"/>
            <a:ext cx="7339087" cy="543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ES" sz="3200" b="1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Prototipos del Sistema :</a:t>
            </a:r>
            <a:endParaRPr lang="es-PE" sz="3200" b="1" cap="all" dirty="0">
              <a:solidFill>
                <a:schemeClr val="bg2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953216"/>
              </p:ext>
            </p:extLst>
          </p:nvPr>
        </p:nvGraphicFramePr>
        <p:xfrm>
          <a:off x="1841658" y="1498058"/>
          <a:ext cx="8508683" cy="4396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6830536" imgH="3533878" progId="Visio.Drawing.15">
                  <p:embed/>
                </p:oleObj>
              </mc:Choice>
              <mc:Fallback>
                <p:oleObj name="Visio" r:id="rId3" imgW="6830536" imgH="353387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658" y="1498058"/>
                        <a:ext cx="8508683" cy="43969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515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PE" sz="3200" b="1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Conclusiones :</a:t>
            </a:r>
          </a:p>
          <a:p>
            <a:pPr marL="0" indent="0">
              <a:buNone/>
            </a:pPr>
            <a:r>
              <a:rPr lang="es-ES" dirty="0" smtClean="0"/>
              <a:t>-  </a:t>
            </a:r>
            <a:r>
              <a:rPr lang="es-ES" sz="3200" dirty="0" smtClean="0"/>
              <a:t>Concluimos </a:t>
            </a:r>
            <a:r>
              <a:rPr lang="es-ES" sz="3200" dirty="0"/>
              <a:t>que el modelado de un sistema es muy importante antes de empezar a estructurarlo e implementarlo.</a:t>
            </a:r>
            <a:endParaRPr lang="es-PE" sz="3200" dirty="0"/>
          </a:p>
          <a:p>
            <a:pPr marL="0" indent="0">
              <a:buNone/>
            </a:pPr>
            <a:r>
              <a:rPr lang="es-ES" sz="3200" dirty="0"/>
              <a:t> </a:t>
            </a:r>
            <a:endParaRPr lang="es-PE" sz="3200" dirty="0"/>
          </a:p>
          <a:p>
            <a:pPr marL="0" indent="0">
              <a:buNone/>
            </a:pPr>
            <a:r>
              <a:rPr lang="es-ES" sz="3200" dirty="0" smtClean="0"/>
              <a:t>- También </a:t>
            </a:r>
            <a:r>
              <a:rPr lang="es-ES" sz="3200" dirty="0"/>
              <a:t>podemos decir que es muy útil que todas las instituciones educativas tengan un sistema que cumpla con todos los requerimientos necesarios para que de esta manera sea muy organizada.</a:t>
            </a:r>
            <a:endParaRPr lang="es-PE" sz="3200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47036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208</Words>
  <Application>Microsoft Office PowerPoint</Application>
  <PresentationFormat>Panorámica</PresentationFormat>
  <Paragraphs>42</Paragraphs>
  <Slides>10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Century Gothic</vt:lpstr>
      <vt:lpstr>Wingdings</vt:lpstr>
      <vt:lpstr>Wingdings 3</vt:lpstr>
      <vt:lpstr>Ion</vt:lpstr>
      <vt:lpstr>Dibujo de Microsoft Visio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AlumnoUCH</dc:creator>
  <cp:lastModifiedBy>AlumnoUCH</cp:lastModifiedBy>
  <cp:revision>18</cp:revision>
  <dcterms:created xsi:type="dcterms:W3CDTF">2017-06-26T23:30:20Z</dcterms:created>
  <dcterms:modified xsi:type="dcterms:W3CDTF">2017-06-27T00:29:01Z</dcterms:modified>
</cp:coreProperties>
</file>