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s-PE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  <a:br>
              <a:rPr lang="es-PE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-Alaban Ortiz Fernando</a:t>
            </a:r>
          </a:p>
          <a:p>
            <a:r>
              <a:rPr lang="es-PE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-obispo mego Hugo</a:t>
            </a:r>
          </a:p>
          <a:p>
            <a:endParaRPr lang="es-PE" sz="4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TEMA :</a:t>
            </a:r>
          </a:p>
          <a:p>
            <a:r>
              <a:rPr lang="es-PE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PATRÓN M.V.C</a:t>
            </a:r>
          </a:p>
          <a:p>
            <a:endParaRPr lang="es-PE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489">
            <a:off x="6593056" y="2211704"/>
            <a:ext cx="5443220" cy="408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6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es-PE" b="1" dirty="0" smtClean="0"/>
              <a:t>CONCLUSIONES:</a:t>
            </a:r>
            <a:br>
              <a:rPr lang="es-PE" b="1" dirty="0" smtClean="0"/>
            </a:br>
            <a:r>
              <a:rPr lang="es-PE" sz="3600" dirty="0"/>
              <a:t>MVC es un patrón de diseño enfocado a separar las responsabilidades dentro de nuestra aplicación y es muy utilizado en la web por su enfoque y las ventajas que ofrece con respecto a algunas otras formas o patrones de desarrollo de aplicaciones web.</a:t>
            </a:r>
            <a:r>
              <a:rPr lang="es-PE" dirty="0"/>
              <a:t/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048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PE" b="1" dirty="0" smtClean="0"/>
              <a:t>RECOMENDACIONES:</a:t>
            </a:r>
            <a:br>
              <a:rPr lang="es-PE" b="1" dirty="0" smtClean="0"/>
            </a:br>
            <a:r>
              <a:rPr lang="es-PE" sz="3600" b="1" dirty="0"/>
              <a:t>-</a:t>
            </a:r>
            <a:r>
              <a:rPr lang="es-PE" sz="3600" dirty="0"/>
              <a:t>Utilizar herramientas conocidas y versiones estables, que posean documentación de apoyo.</a:t>
            </a:r>
            <a:br>
              <a:rPr lang="es-PE" sz="3600" dirty="0"/>
            </a:br>
            <a:r>
              <a:rPr lang="es-PE" sz="3600" b="1" dirty="0"/>
              <a:t>-</a:t>
            </a:r>
            <a:r>
              <a:rPr lang="es-PE" sz="3600" dirty="0"/>
              <a:t>Programar siempre pensando en Servicios. </a:t>
            </a:r>
            <a:br>
              <a:rPr lang="es-PE" sz="3600" dirty="0"/>
            </a:br>
            <a:r>
              <a:rPr lang="es-PE" sz="3600" b="1" dirty="0"/>
              <a:t>-</a:t>
            </a:r>
            <a:r>
              <a:rPr lang="es-PE" sz="3600" dirty="0"/>
              <a:t>Utilizar MVC como patrón de arquitectura de software ya que permite separar los datos de una aplicación</a:t>
            </a:r>
          </a:p>
        </p:txBody>
      </p:sp>
    </p:spTree>
    <p:extLst>
      <p:ext uri="{BB962C8B-B14F-4D97-AF65-F5344CB8AC3E}">
        <p14:creationId xmlns:p14="http://schemas.microsoft.com/office/powerpoint/2010/main" val="21565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1720" y="2240280"/>
            <a:ext cx="6720840" cy="1920240"/>
          </a:xfrm>
        </p:spPr>
        <p:txBody>
          <a:bodyPr/>
          <a:lstStyle/>
          <a:p>
            <a:pPr algn="ctr"/>
            <a:r>
              <a:rPr lang="es-PE" sz="6600" dirty="0" smtClean="0"/>
              <a:t>Gracias !</a:t>
            </a:r>
            <a:endParaRPr lang="es-PE" sz="6600" dirty="0"/>
          </a:p>
        </p:txBody>
      </p:sp>
    </p:spTree>
    <p:extLst>
      <p:ext uri="{BB962C8B-B14F-4D97-AF65-F5344CB8AC3E}">
        <p14:creationId xmlns:p14="http://schemas.microsoft.com/office/powerpoint/2010/main" val="31645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PE" sz="6000" b="1" dirty="0" smtClean="0"/>
              <a:t>Patrón M.V.C</a:t>
            </a:r>
            <a:r>
              <a:rPr lang="es-PE" sz="6000" dirty="0" smtClean="0"/>
              <a:t/>
            </a:r>
            <a:br>
              <a:rPr lang="es-PE" sz="6000" dirty="0" smtClean="0"/>
            </a:br>
            <a:r>
              <a:rPr lang="es-PE" sz="4000" dirty="0"/>
              <a:t>Es un patrón de diseño de software en torno a la interconexión de los tres tipos de componentes principales en un lenguaje de programación como </a:t>
            </a:r>
            <a:r>
              <a:rPr lang="es-PE" sz="4000" dirty="0" smtClean="0"/>
              <a:t>PHP.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19914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PE" b="1" dirty="0"/>
              <a:t>IDENTIFICACIÓN DEL </a:t>
            </a:r>
            <a:r>
              <a:rPr lang="es-PE" b="1" dirty="0" smtClean="0"/>
              <a:t>PROBLEMA:</a:t>
            </a:r>
            <a:br>
              <a:rPr lang="es-PE" b="1" dirty="0" smtClean="0"/>
            </a:br>
            <a:r>
              <a:rPr lang="es-PE" dirty="0"/>
              <a:t>Fuimos a hacer una investigación a un Centro de Salud, en el cual el problema era que había mucha cola al pagar, que los usuarios iban a separar citas y que no tenían un sistema web.</a:t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873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es-PE" b="1" dirty="0"/>
              <a:t>PLANTEAMIENTO DEL </a:t>
            </a:r>
            <a:r>
              <a:rPr lang="es-PE" b="1" dirty="0" smtClean="0"/>
              <a:t>PROBLEMA:</a:t>
            </a:r>
            <a:br>
              <a:rPr lang="es-PE" b="1" dirty="0" smtClean="0"/>
            </a:br>
            <a:r>
              <a:rPr lang="es-PE" dirty="0"/>
              <a:t>Luego de haber identificado el problema en el sector de </a:t>
            </a:r>
            <a:r>
              <a:rPr lang="es-PE" dirty="0" smtClean="0"/>
              <a:t>salud, desarrollamos </a:t>
            </a:r>
            <a:r>
              <a:rPr lang="es-PE" dirty="0"/>
              <a:t>un software aplicando el patrón MVC, para tener el control y el orden en lo que se realizan las citas por paciente</a:t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126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PE" b="1" dirty="0"/>
              <a:t>COMO IMPLEMENTAR LA </a:t>
            </a:r>
            <a:r>
              <a:rPr lang="es-PE" b="1" dirty="0" smtClean="0"/>
              <a:t>SOLUCIÓN:</a:t>
            </a:r>
            <a:br>
              <a:rPr lang="es-PE" b="1" dirty="0" smtClean="0"/>
            </a:br>
            <a:r>
              <a:rPr lang="es-PE" dirty="0"/>
              <a:t>Implementar el software y utilizar el patrón MVC junto con una base de datos, para guardar los registros de cada </a:t>
            </a:r>
            <a:r>
              <a:rPr lang="es-PE" dirty="0" smtClean="0"/>
              <a:t>atención</a:t>
            </a:r>
            <a:r>
              <a:rPr lang="es-PE" dirty="0"/>
              <a:t>.</a:t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989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es-PE" b="1" dirty="0"/>
              <a:t>OBJETIVO </a:t>
            </a:r>
            <a:r>
              <a:rPr lang="es-PE" b="1" dirty="0" smtClean="0"/>
              <a:t>GENERAL:</a:t>
            </a:r>
            <a:br>
              <a:rPr lang="es-PE" b="1" dirty="0" smtClean="0"/>
            </a:br>
            <a:r>
              <a:rPr lang="es-PE" sz="3600" dirty="0"/>
              <a:t>El objetivo general del patrón </a:t>
            </a:r>
            <a:r>
              <a:rPr lang="es-PE" sz="3600" dirty="0" err="1"/>
              <a:t>mvc</a:t>
            </a:r>
            <a:r>
              <a:rPr lang="es-PE" sz="3600" dirty="0"/>
              <a:t> es dar soporte a los modelos funcionales y mapas mentales de la información relevante para los usuarios, </a:t>
            </a:r>
            <a:r>
              <a:rPr lang="es-PE" sz="3600" dirty="0" smtClean="0"/>
              <a:t>facilitando las consultas.</a:t>
            </a:r>
            <a:br>
              <a:rPr lang="es-PE" sz="3600" dirty="0" smtClean="0"/>
            </a:br>
            <a:r>
              <a:rPr lang="es-PE" sz="3600" dirty="0"/>
              <a:t/>
            </a:r>
            <a:br>
              <a:rPr lang="es-PE" sz="3600" dirty="0"/>
            </a:br>
            <a:r>
              <a:rPr lang="es-PE" b="1" dirty="0"/>
              <a:t>OBJETIVOS ESPECÍFICOS</a:t>
            </a:r>
            <a:r>
              <a:rPr lang="es-PE" dirty="0"/>
              <a:t/>
            </a:r>
            <a:br>
              <a:rPr lang="es-PE" dirty="0"/>
            </a:br>
            <a:r>
              <a:rPr lang="es-PE" dirty="0" smtClean="0"/>
              <a:t>-Conocer </a:t>
            </a:r>
            <a:r>
              <a:rPr lang="es-PE" dirty="0"/>
              <a:t>y aplicar apropiadamente los patrones utilizados en el sistema</a:t>
            </a:r>
            <a:r>
              <a:rPr lang="es-PE" dirty="0" smtClean="0"/>
              <a:t>.</a:t>
            </a:r>
            <a:br>
              <a:rPr lang="es-PE" dirty="0" smtClean="0"/>
            </a:br>
            <a:r>
              <a:rPr lang="es-PE" dirty="0"/>
              <a:t/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475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PE" b="1" dirty="0"/>
              <a:t>M</a:t>
            </a:r>
            <a:r>
              <a:rPr lang="es-PE" b="1" dirty="0" smtClean="0"/>
              <a:t>odelo</a:t>
            </a:r>
            <a:r>
              <a:rPr lang="es-PE" dirty="0" smtClean="0"/>
              <a:t>:</a:t>
            </a:r>
            <a:br>
              <a:rPr lang="es-PE" dirty="0" smtClean="0"/>
            </a:br>
            <a:r>
              <a:rPr lang="es-PE" sz="3600" dirty="0"/>
              <a:t>es donde se guarda toda la lógica del negocio de una </a:t>
            </a:r>
            <a:r>
              <a:rPr lang="es-PE" sz="3600" dirty="0" smtClean="0"/>
              <a:t>aplicación.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b="1" dirty="0" smtClean="0"/>
              <a:t>Vista</a:t>
            </a:r>
            <a:r>
              <a:rPr lang="es-PE" dirty="0" smtClean="0"/>
              <a:t>:</a:t>
            </a:r>
            <a:br>
              <a:rPr lang="es-PE" dirty="0" smtClean="0"/>
            </a:br>
            <a:r>
              <a:rPr lang="es-PE" sz="3600" dirty="0"/>
              <a:t>es donde se encontrarán todos los elementos de la interfaz de usuario de una aplicación, esta puede contener código HTML, hojas de estilo CSS y archivos Javascript. </a:t>
            </a:r>
            <a:r>
              <a:rPr lang="es-PE" sz="3600" dirty="0" smtClean="0"/>
              <a:t/>
            </a:r>
            <a:br>
              <a:rPr lang="es-PE" sz="3600" dirty="0" smtClean="0"/>
            </a:br>
            <a:r>
              <a:rPr lang="es-PE" sz="3600" b="1" dirty="0" smtClean="0"/>
              <a:t>Controlador:</a:t>
            </a:r>
            <a:br>
              <a:rPr lang="es-PE" sz="3600" b="1" dirty="0" smtClean="0"/>
            </a:br>
            <a:r>
              <a:rPr lang="es-PE" sz="3600" dirty="0"/>
              <a:t>es el componente encargado de conectar el modelo con la vista. </a:t>
            </a:r>
          </a:p>
        </p:txBody>
      </p:sp>
    </p:spTree>
    <p:extLst>
      <p:ext uri="{BB962C8B-B14F-4D97-AF65-F5344CB8AC3E}">
        <p14:creationId xmlns:p14="http://schemas.microsoft.com/office/powerpoint/2010/main" val="115952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es-PE" sz="2800" dirty="0" smtClean="0"/>
              <a:t>-El </a:t>
            </a:r>
            <a:r>
              <a:rPr lang="es-PE" sz="2800" dirty="0"/>
              <a:t>usuario realiza una petición.</a:t>
            </a:r>
            <a:br>
              <a:rPr lang="es-PE" sz="2800" dirty="0"/>
            </a:br>
            <a:r>
              <a:rPr lang="es-PE" sz="2800" dirty="0" smtClean="0"/>
              <a:t>-El </a:t>
            </a:r>
            <a:r>
              <a:rPr lang="es-PE" sz="2800" dirty="0"/>
              <a:t>controlador captura la petición del usuario.</a:t>
            </a:r>
            <a:br>
              <a:rPr lang="es-PE" sz="2800" dirty="0"/>
            </a:br>
            <a:r>
              <a:rPr lang="es-PE" sz="2800" dirty="0" smtClean="0"/>
              <a:t>-El </a:t>
            </a:r>
            <a:r>
              <a:rPr lang="es-PE" sz="2800" dirty="0"/>
              <a:t>controlador llama al modelo.</a:t>
            </a:r>
            <a:br>
              <a:rPr lang="es-PE" sz="2800" dirty="0"/>
            </a:br>
            <a:r>
              <a:rPr lang="es-PE" sz="2800" dirty="0" smtClean="0"/>
              <a:t>-El </a:t>
            </a:r>
            <a:r>
              <a:rPr lang="es-PE" sz="2800" dirty="0"/>
              <a:t>modelo interactúa con la base de datos, y retorna la información al controlador.</a:t>
            </a:r>
            <a:br>
              <a:rPr lang="es-PE" sz="2800" dirty="0"/>
            </a:br>
            <a:r>
              <a:rPr lang="es-PE" sz="2800" dirty="0" smtClean="0"/>
              <a:t>-El </a:t>
            </a:r>
            <a:r>
              <a:rPr lang="es-PE" sz="2800" dirty="0"/>
              <a:t>controlador recibe la información y la envía a la vista.</a:t>
            </a:r>
            <a:br>
              <a:rPr lang="es-PE" sz="2800" dirty="0"/>
            </a:br>
            <a:r>
              <a:rPr lang="es-PE" sz="2800" dirty="0" smtClean="0"/>
              <a:t>-La </a:t>
            </a:r>
            <a:r>
              <a:rPr lang="es-PE" sz="2800" dirty="0"/>
              <a:t>vista procesa la información recibida y la entrega de una manera visualmente entendible al usuario </a:t>
            </a: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3429000"/>
            <a:ext cx="690372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PE" b="1" dirty="0" smtClean="0"/>
              <a:t>VENTAJAS:</a:t>
            </a:r>
            <a:br>
              <a:rPr lang="es-PE" b="1" dirty="0" smtClean="0"/>
            </a:br>
            <a:r>
              <a:rPr lang="es-PE" sz="3600" b="1" dirty="0"/>
              <a:t>-</a:t>
            </a:r>
            <a:r>
              <a:rPr lang="es-PE" sz="3600" dirty="0"/>
              <a:t>Sus vistas muestran información actualizada siempre. </a:t>
            </a:r>
            <a:r>
              <a:rPr lang="es-PE" sz="3600" dirty="0" smtClean="0"/>
              <a:t/>
            </a:r>
            <a:br>
              <a:rPr lang="es-PE" sz="3600" dirty="0" smtClean="0"/>
            </a:br>
            <a:r>
              <a:rPr lang="es-PE" sz="3600" b="1" dirty="0"/>
              <a:t>-</a:t>
            </a:r>
            <a:r>
              <a:rPr lang="es-PE" sz="3600" dirty="0"/>
              <a:t>La implementación se realiza de forma modular</a:t>
            </a:r>
            <a:r>
              <a:rPr lang="es-PE" sz="3600" dirty="0" smtClean="0"/>
              <a:t>.</a:t>
            </a:r>
            <a:br>
              <a:rPr lang="es-PE" sz="3600" dirty="0" smtClean="0"/>
            </a:br>
            <a:r>
              <a:rPr lang="es-PE" b="1" dirty="0" smtClean="0"/>
              <a:t/>
            </a:r>
            <a:br>
              <a:rPr lang="es-PE" b="1" dirty="0" smtClean="0"/>
            </a:br>
            <a:r>
              <a:rPr lang="es-PE" b="1" dirty="0" smtClean="0"/>
              <a:t>DESVENTAJAS:</a:t>
            </a:r>
            <a:br>
              <a:rPr lang="es-PE" b="1" dirty="0" smtClean="0"/>
            </a:br>
            <a:r>
              <a:rPr lang="es-PE" b="1" dirty="0"/>
              <a:t>-</a:t>
            </a:r>
            <a:r>
              <a:rPr lang="es-PE" dirty="0"/>
              <a:t>La cantidad de archivos que se deben mantener incrementa considerablemente.</a:t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8748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37</Words>
  <Application>Microsoft Office PowerPoint</Application>
  <PresentationFormat>Panorámica</PresentationFormat>
  <Paragraphs>16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Presentación de PowerPoint</vt:lpstr>
      <vt:lpstr>Patrón M.V.C Es un patrón de diseño de software en torno a la interconexión de los tres tipos de componentes principales en un lenguaje de programación como PHP.</vt:lpstr>
      <vt:lpstr>IDENTIFICACIÓN DEL PROBLEMA: Fuimos a hacer una investigación a un Centro de Salud, en el cual el problema era que había mucha cola al pagar, que los usuarios iban a separar citas y que no tenían un sistema web.  </vt:lpstr>
      <vt:lpstr>PLANTEAMIENTO DEL PROBLEMA: Luego de haber identificado el problema en el sector de salud, desarrollamos un software aplicando el patrón MVC, para tener el control y el orden en lo que se realizan las citas por paciente </vt:lpstr>
      <vt:lpstr>COMO IMPLEMENTAR LA SOLUCIÓN: Implementar el software y utilizar el patrón MVC junto con una base de datos, para guardar los registros de cada atención.  </vt:lpstr>
      <vt:lpstr>OBJETIVO GENERAL: El objetivo general del patrón mvc es dar soporte a los modelos funcionales y mapas mentales de la información relevante para los usuarios, facilitando las consultas.  OBJETIVOS ESPECÍFICOS -Conocer y aplicar apropiadamente los patrones utilizados en el sistema.   </vt:lpstr>
      <vt:lpstr>Modelo: es donde se guarda toda la lógica del negocio de una aplicación. Vista: es donde se encontrarán todos los elementos de la interfaz de usuario de una aplicación, esta puede contener código HTML, hojas de estilo CSS y archivos Javascript.  Controlador: es el componente encargado de conectar el modelo con la vista. </vt:lpstr>
      <vt:lpstr>-El usuario realiza una petición. -El controlador captura la petición del usuario. -El controlador llama al modelo. -El modelo interactúa con la base de datos, y retorna la información al controlador. -El controlador recibe la información y la envía a la vista. -La vista procesa la información recibida y la entrega de una manera visualmente entendible al usuario </vt:lpstr>
      <vt:lpstr>VENTAJAS: -Sus vistas muestran información actualizada siempre.  -La implementación se realiza de forma modular.  DESVENTAJAS: -La cantidad de archivos que se deben mantener incrementa considerablemente.    </vt:lpstr>
      <vt:lpstr>CONCLUSIONES: MVC es un patrón de diseño enfocado a separar las responsabilidades dentro de nuestra aplicación y es muy utilizado en la web por su enfoque y las ventajas que ofrece con respecto a algunas otras formas o patrones de desarrollo de aplicaciones web.  </vt:lpstr>
      <vt:lpstr>RECOMENDACIONES: -Utilizar herramientas conocidas y versiones estables, que posean documentación de apoyo. -Programar siempre pensando en Servicios.  -Utilizar MVC como patrón de arquitectura de software ya que permite separar los datos de una aplicación</vt:lpstr>
      <vt:lpstr>Gracias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AlumnoUCH</dc:creator>
  <cp:lastModifiedBy>AlumnoUCH</cp:lastModifiedBy>
  <cp:revision>18</cp:revision>
  <dcterms:created xsi:type="dcterms:W3CDTF">2017-05-08T23:37:05Z</dcterms:created>
  <dcterms:modified xsi:type="dcterms:W3CDTF">2017-05-09T00:18:01Z</dcterms:modified>
</cp:coreProperties>
</file>