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9"/>
  </p:notesMasterIdLst>
  <p:handoutMasterIdLst>
    <p:handoutMasterId r:id="rId20"/>
  </p:handoutMasterIdLst>
  <p:sldIdLst>
    <p:sldId id="265" r:id="rId5"/>
    <p:sldId id="314" r:id="rId6"/>
    <p:sldId id="315" r:id="rId7"/>
    <p:sldId id="317" r:id="rId8"/>
    <p:sldId id="318" r:id="rId9"/>
    <p:sldId id="319" r:id="rId10"/>
    <p:sldId id="320" r:id="rId11"/>
    <p:sldId id="321" r:id="rId12"/>
    <p:sldId id="322" r:id="rId13"/>
    <p:sldId id="323" r:id="rId14"/>
    <p:sldId id="324" r:id="rId15"/>
    <p:sldId id="326" r:id="rId16"/>
    <p:sldId id="325" r:id="rId17"/>
    <p:sldId id="327" r:id="rId18"/>
  </p:sldIdLst>
  <p:sldSz cx="9144000" cy="6858000" type="screen4x3"/>
  <p:notesSz cx="6858000" cy="9144000"/>
  <p:custDataLst>
    <p:tags r:id="rId21"/>
  </p:custDataLst>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29" autoAdjust="0"/>
  </p:normalViewPr>
  <p:slideViewPr>
    <p:cSldViewPr showGuides="1">
      <p:cViewPr varScale="1">
        <p:scale>
          <a:sx n="73" d="100"/>
          <a:sy n="73" d="100"/>
        </p:scale>
        <p:origin x="1278" y="72"/>
      </p:cViewPr>
      <p:guideLst>
        <p:guide pos="288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100" d="100"/>
          <a:sy n="100" d="100"/>
        </p:scale>
        <p:origin x="280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DA61EFE9-9F30-4528-BDDA-C859CD15CA56}" type="datetime1">
              <a:rPr lang="es-ES" smtClean="0"/>
              <a:t>26/06/2017</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es-ES"/>
              <a:pPr algn="r" rtl="0"/>
              <a:t>‹Nº›</a:t>
            </a:fld>
            <a:endParaRPr lang="es-ES"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27373BEA-F5F3-4B6E-BA6B-D76E24101839}" type="datetime1">
              <a:rPr lang="es-ES" smtClean="0"/>
              <a:pPr/>
              <a:t>26/06/2017</a:t>
            </a:fld>
            <a:endParaRPr lang="es-ES" dirty="0"/>
          </a:p>
        </p:txBody>
      </p:sp>
      <p:sp>
        <p:nvSpPr>
          <p:cNvPr id="4" name="Marcador de posición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F93199CD-3E1B-4AE6-990F-76F925F5EA9F}" type="slidenum">
              <a:rPr lang="es-ES" smtClean="0"/>
              <a:pPr/>
              <a:t>‹Nº›</a:t>
            </a:fld>
            <a:endParaRPr lang="es-ES"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799118" y="1828800"/>
            <a:ext cx="6173808" cy="2895600"/>
          </a:xfrm>
        </p:spPr>
        <p:txBody>
          <a:bodyPr rtlCol="0" anchor="b">
            <a:normAutofit/>
          </a:bodyPr>
          <a:lstStyle>
            <a:lvl1pPr algn="l" rtl="0">
              <a:lnSpc>
                <a:spcPct val="80000"/>
              </a:lnSpc>
              <a:defRPr sz="4951">
                <a:solidFill>
                  <a:schemeClr val="tx1"/>
                </a:solidFill>
              </a:defRPr>
            </a:lvl1pPr>
          </a:lstStyle>
          <a:p>
            <a:pPr rtl="0"/>
            <a:r>
              <a:rPr lang="es-ES" noProof="0" smtClean="0"/>
              <a:t>Haga clic para modificar el estilo de título del patrón</a:t>
            </a:r>
            <a:endParaRPr lang="es-ES" noProof="0" dirty="0"/>
          </a:p>
        </p:txBody>
      </p:sp>
      <p:sp>
        <p:nvSpPr>
          <p:cNvPr id="3" name="Subtítulo 2"/>
          <p:cNvSpPr>
            <a:spLocks noGrp="1"/>
          </p:cNvSpPr>
          <p:nvPr>
            <p:ph type="subTitle" idx="1"/>
          </p:nvPr>
        </p:nvSpPr>
        <p:spPr>
          <a:xfrm>
            <a:off x="799118" y="4800600"/>
            <a:ext cx="6173808" cy="1219200"/>
          </a:xfrm>
        </p:spPr>
        <p:txBody>
          <a:bodyPr rtlCol="0">
            <a:normAutofit/>
          </a:bodyPr>
          <a:lstStyle>
            <a:lvl1pPr marL="0" indent="0" algn="l" rtl="0">
              <a:spcBef>
                <a:spcPts val="0"/>
              </a:spcBef>
              <a:buNone/>
              <a:defRPr sz="1500" cap="all" spc="150" baseline="0">
                <a:solidFill>
                  <a:schemeClr val="accent1"/>
                </a:solidFill>
              </a:defRPr>
            </a:lvl1pPr>
            <a:lvl2pPr marL="342991" indent="0" algn="ctr" rtl="0">
              <a:buNone/>
              <a:defRPr>
                <a:solidFill>
                  <a:schemeClr val="tx1">
                    <a:tint val="75000"/>
                  </a:schemeClr>
                </a:solidFill>
              </a:defRPr>
            </a:lvl2pPr>
            <a:lvl3pPr marL="685983" indent="0" algn="ctr" rtl="0">
              <a:buNone/>
              <a:defRPr>
                <a:solidFill>
                  <a:schemeClr val="tx1">
                    <a:tint val="75000"/>
                  </a:schemeClr>
                </a:solidFill>
              </a:defRPr>
            </a:lvl3pPr>
            <a:lvl4pPr marL="1028974" indent="0" algn="ctr" rtl="0">
              <a:buNone/>
              <a:defRPr>
                <a:solidFill>
                  <a:schemeClr val="tx1">
                    <a:tint val="75000"/>
                  </a:schemeClr>
                </a:solidFill>
              </a:defRPr>
            </a:lvl4pPr>
            <a:lvl5pPr marL="1371966" indent="0" algn="ctr" rtl="0">
              <a:buNone/>
              <a:defRPr>
                <a:solidFill>
                  <a:schemeClr val="tx1">
                    <a:tint val="75000"/>
                  </a:schemeClr>
                </a:solidFill>
              </a:defRPr>
            </a:lvl5pPr>
            <a:lvl6pPr marL="1714957" indent="0" algn="ctr" rtl="0">
              <a:buNone/>
              <a:defRPr>
                <a:solidFill>
                  <a:schemeClr val="tx1">
                    <a:tint val="75000"/>
                  </a:schemeClr>
                </a:solidFill>
              </a:defRPr>
            </a:lvl6pPr>
            <a:lvl7pPr marL="2057949" indent="0" algn="ctr" rtl="0">
              <a:buNone/>
              <a:defRPr>
                <a:solidFill>
                  <a:schemeClr val="tx1">
                    <a:tint val="75000"/>
                  </a:schemeClr>
                </a:solidFill>
              </a:defRPr>
            </a:lvl7pPr>
            <a:lvl8pPr marL="2400940" indent="0" algn="ctr" rtl="0">
              <a:buNone/>
              <a:defRPr>
                <a:solidFill>
                  <a:schemeClr val="tx1">
                    <a:tint val="75000"/>
                  </a:schemeClr>
                </a:solidFill>
              </a:defRPr>
            </a:lvl8pPr>
            <a:lvl9pPr marL="2743932" indent="0" algn="ctr" rtl="0">
              <a:buNone/>
              <a:defRPr>
                <a:solidFill>
                  <a:schemeClr val="tx1">
                    <a:tint val="75000"/>
                  </a:schemeClr>
                </a:solidFill>
              </a:defRPr>
            </a:lvl9pPr>
          </a:lstStyle>
          <a:p>
            <a:pPr rtl="0"/>
            <a:r>
              <a:rPr lang="es-ES" noProof="0" smtClean="0"/>
              <a:t>Haga clic para modificar el estilo de subtítulo del patrón</a:t>
            </a:r>
            <a:endParaRPr lang="es-ES" noProof="0"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F1AC609F-0362-4067-A47A-9F1CA2E45A65}" type="datetime1">
              <a:rPr lang="es-ES" smtClean="0"/>
              <a:pPr/>
              <a:t>26/06/2017</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58596" y="381001"/>
            <a:ext cx="1143298" cy="5638800"/>
          </a:xfrm>
        </p:spPr>
        <p:txBody>
          <a:bodyPr vert="eaVert"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142107" y="381001"/>
            <a:ext cx="5544993" cy="5638800"/>
          </a:xfrm>
        </p:spPr>
        <p:txBody>
          <a:bodyPr vert="eaVert" rtlCol="0"/>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932AED9F-A6BB-400D-8F4D-616EB46A9405}" type="datetime1">
              <a:rPr lang="es-ES" smtClean="0"/>
              <a:pPr/>
              <a:t>26/06/2017</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3D505D98-D4C1-4348-8F39-108EE2C76C21}" type="datetime1">
              <a:rPr lang="es-ES" smtClean="0"/>
              <a:pPr/>
              <a:t>26/06/2017</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794918" y="2514600"/>
            <a:ext cx="6520997" cy="2819400"/>
          </a:xfrm>
        </p:spPr>
        <p:txBody>
          <a:bodyPr rtlCol="0" anchor="b">
            <a:normAutofit/>
          </a:bodyPr>
          <a:lstStyle>
            <a:lvl1pPr algn="l" rtl="0">
              <a:lnSpc>
                <a:spcPct val="80000"/>
              </a:lnSpc>
              <a:defRPr sz="3601" b="0" cap="none" baseline="0"/>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799118" y="5410201"/>
            <a:ext cx="6517197" cy="609601"/>
          </a:xfrm>
        </p:spPr>
        <p:txBody>
          <a:bodyPr rtlCol="0" anchor="t">
            <a:normAutofit/>
          </a:bodyPr>
          <a:lstStyle>
            <a:lvl1pPr marL="0" indent="0" algn="l" rtl="0">
              <a:spcBef>
                <a:spcPts val="0"/>
              </a:spcBef>
              <a:buNone/>
              <a:defRPr sz="1500" cap="all" spc="150" baseline="0">
                <a:solidFill>
                  <a:schemeClr val="accent1"/>
                </a:solidFill>
              </a:defRPr>
            </a:lvl1pPr>
            <a:lvl2pPr marL="342991" indent="0" algn="l" rtl="0">
              <a:buNone/>
              <a:defRPr sz="1350">
                <a:solidFill>
                  <a:schemeClr val="tx1">
                    <a:tint val="75000"/>
                  </a:schemeClr>
                </a:solidFill>
              </a:defRPr>
            </a:lvl2pPr>
            <a:lvl3pPr marL="685983" indent="0" algn="l" rtl="0">
              <a:buNone/>
              <a:defRPr sz="1200">
                <a:solidFill>
                  <a:schemeClr val="tx1">
                    <a:tint val="75000"/>
                  </a:schemeClr>
                </a:solidFill>
              </a:defRPr>
            </a:lvl3pPr>
            <a:lvl4pPr marL="1028974" indent="0" algn="l" rtl="0">
              <a:buNone/>
              <a:defRPr sz="1050">
                <a:solidFill>
                  <a:schemeClr val="tx1">
                    <a:tint val="75000"/>
                  </a:schemeClr>
                </a:solidFill>
              </a:defRPr>
            </a:lvl4pPr>
            <a:lvl5pPr marL="1371966" indent="0" algn="l" rtl="0">
              <a:buNone/>
              <a:defRPr sz="1050">
                <a:solidFill>
                  <a:schemeClr val="tx1">
                    <a:tint val="75000"/>
                  </a:schemeClr>
                </a:solidFill>
              </a:defRPr>
            </a:lvl5pPr>
            <a:lvl6pPr marL="1714957" indent="0" algn="l" rtl="0">
              <a:buNone/>
              <a:defRPr sz="1050">
                <a:solidFill>
                  <a:schemeClr val="tx1">
                    <a:tint val="75000"/>
                  </a:schemeClr>
                </a:solidFill>
              </a:defRPr>
            </a:lvl6pPr>
            <a:lvl7pPr marL="2057949" indent="0" algn="l" rtl="0">
              <a:buNone/>
              <a:defRPr sz="1050">
                <a:solidFill>
                  <a:schemeClr val="tx1">
                    <a:tint val="75000"/>
                  </a:schemeClr>
                </a:solidFill>
              </a:defRPr>
            </a:lvl7pPr>
            <a:lvl8pPr marL="2400940" indent="0" algn="l" rtl="0">
              <a:buNone/>
              <a:defRPr sz="1050">
                <a:solidFill>
                  <a:schemeClr val="tx1">
                    <a:tint val="75000"/>
                  </a:schemeClr>
                </a:solidFill>
              </a:defRPr>
            </a:lvl8pPr>
            <a:lvl9pPr marL="2743932" indent="0" algn="l" rtl="0">
              <a:buNone/>
              <a:defRPr sz="1050">
                <a:solidFill>
                  <a:schemeClr val="tx1">
                    <a:tint val="75000"/>
                  </a:schemeClr>
                </a:solidFill>
              </a:defRPr>
            </a:lvl9pPr>
          </a:lstStyle>
          <a:p>
            <a:pPr lvl="0" rtl="0"/>
            <a:r>
              <a:rPr lang="es-ES" noProof="0" smtClean="0"/>
              <a:t>Haga clic para modificar el estilo de texto del patrón</a:t>
            </a:r>
          </a:p>
        </p:txBody>
      </p:sp>
      <p:sp>
        <p:nvSpPr>
          <p:cNvPr id="4" name="Marcador de posición de fecha 3"/>
          <p:cNvSpPr>
            <a:spLocks noGrp="1"/>
          </p:cNvSpPr>
          <p:nvPr>
            <p:ph type="dt" sz="half" idx="10"/>
          </p:nvPr>
        </p:nvSpPr>
        <p:spPr/>
        <p:txBody>
          <a:bodyPr rtlCol="0"/>
          <a:lstStyle>
            <a:lvl1pPr algn="r">
              <a:defRPr/>
            </a:lvl1pPr>
          </a:lstStyle>
          <a:p>
            <a:fld id="{A12EF1AF-E5B2-41DB-BFF8-672C5BBF646A}" type="datetime1">
              <a:rPr lang="es-ES" smtClean="0"/>
              <a:pPr/>
              <a:t>26/06/2017</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sz="half" idx="1"/>
          </p:nvPr>
        </p:nvSpPr>
        <p:spPr>
          <a:xfrm>
            <a:off x="1128880" y="1905001"/>
            <a:ext cx="3315563" cy="4114800"/>
          </a:xfrm>
        </p:spPr>
        <p:txBody>
          <a:bodyPr rtlCol="0">
            <a:normAutofit/>
          </a:bodyPr>
          <a:lstStyle>
            <a:lvl1pPr algn="l" rtl="0">
              <a:defRPr sz="1800"/>
            </a:lvl1pPr>
            <a:lvl2pPr algn="l" rtl="0">
              <a:defRPr sz="1500"/>
            </a:lvl2pPr>
            <a:lvl3pPr algn="l" rtl="0">
              <a:defRPr sz="1350"/>
            </a:lvl3pPr>
            <a:lvl4pPr algn="l" rtl="0">
              <a:defRPr sz="1200"/>
            </a:lvl4pPr>
            <a:lvl5pPr algn="l" rtl="0">
              <a:defRPr sz="1200"/>
            </a:lvl5pPr>
            <a:lvl6pPr algn="l" rtl="0">
              <a:defRPr sz="1200"/>
            </a:lvl6pPr>
            <a:lvl7pPr algn="l" rtl="0">
              <a:defRPr sz="1200"/>
            </a:lvl7pPr>
            <a:lvl8pPr algn="l" rtl="0">
              <a:defRPr sz="1200"/>
            </a:lvl8pPr>
            <a:lvl9pPr algn="l" rtl="0">
              <a:defRPr sz="12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contenido 3"/>
          <p:cNvSpPr>
            <a:spLocks noGrp="1"/>
          </p:cNvSpPr>
          <p:nvPr>
            <p:ph sz="half" idx="2"/>
          </p:nvPr>
        </p:nvSpPr>
        <p:spPr>
          <a:xfrm>
            <a:off x="4673104" y="1905001"/>
            <a:ext cx="3315563" cy="4114800"/>
          </a:xfrm>
        </p:spPr>
        <p:txBody>
          <a:bodyPr rtlCol="0">
            <a:normAutofit/>
          </a:bodyPr>
          <a:lstStyle>
            <a:lvl1pPr algn="l" rtl="0">
              <a:defRPr sz="1800"/>
            </a:lvl1pPr>
            <a:lvl2pPr algn="l" rtl="0">
              <a:defRPr sz="1500"/>
            </a:lvl2pPr>
            <a:lvl3pPr algn="l" rtl="0">
              <a:defRPr sz="1350"/>
            </a:lvl3pPr>
            <a:lvl4pPr algn="l" rtl="0">
              <a:defRPr sz="1200"/>
            </a:lvl4pPr>
            <a:lvl5pPr algn="l" rtl="0">
              <a:defRPr sz="1200"/>
            </a:lvl5pPr>
            <a:lvl6pPr algn="l" rtl="0">
              <a:defRPr sz="1200"/>
            </a:lvl6pPr>
            <a:lvl7pPr algn="l" rtl="0">
              <a:defRPr sz="1200"/>
            </a:lvl7pPr>
            <a:lvl8pPr algn="l" rtl="0">
              <a:defRPr sz="1200"/>
            </a:lvl8pPr>
            <a:lvl9pPr algn="l" rtl="0">
              <a:defRPr sz="12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pPr algn="r"/>
            <a:fld id="{8E17C630-F8FA-4DCB-87FA-91D30885A2FD}" type="datetime1">
              <a:rPr lang="es-ES" smtClean="0"/>
              <a:pPr algn="r"/>
              <a:t>26/06/2017</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1142106" y="1905000"/>
            <a:ext cx="3313277" cy="762000"/>
          </a:xfrm>
        </p:spPr>
        <p:txBody>
          <a:bodyPr rtlCol="0" anchor="ctr">
            <a:noAutofit/>
          </a:bodyPr>
          <a:lstStyle>
            <a:lvl1pPr marL="0" indent="0" algn="l" rtl="0">
              <a:spcBef>
                <a:spcPts val="0"/>
              </a:spcBef>
              <a:buNone/>
              <a:defRPr sz="1500" b="0" cap="all" spc="150" baseline="0">
                <a:solidFill>
                  <a:schemeClr val="accent1"/>
                </a:solidFill>
              </a:defRPr>
            </a:lvl1pPr>
            <a:lvl2pPr marL="342991" indent="0" algn="l" rtl="0">
              <a:buNone/>
              <a:defRPr sz="1500" b="1"/>
            </a:lvl2pPr>
            <a:lvl3pPr marL="685983" indent="0" algn="l" rtl="0">
              <a:buNone/>
              <a:defRPr sz="1350" b="1"/>
            </a:lvl3pPr>
            <a:lvl4pPr marL="1028974" indent="0" algn="l" rtl="0">
              <a:buNone/>
              <a:defRPr sz="1200" b="1"/>
            </a:lvl4pPr>
            <a:lvl5pPr marL="1371966" indent="0" algn="l" rtl="0">
              <a:buNone/>
              <a:defRPr sz="1200" b="1"/>
            </a:lvl5pPr>
            <a:lvl6pPr marL="1714957" indent="0" algn="l" rtl="0">
              <a:buNone/>
              <a:defRPr sz="1200" b="1"/>
            </a:lvl6pPr>
            <a:lvl7pPr marL="2057949" indent="0" algn="l" rtl="0">
              <a:buNone/>
              <a:defRPr sz="1200" b="1"/>
            </a:lvl7pPr>
            <a:lvl8pPr marL="2400940" indent="0" algn="l" rtl="0">
              <a:buNone/>
              <a:defRPr sz="1200" b="1"/>
            </a:lvl8pPr>
            <a:lvl9pPr marL="2743932" indent="0" algn="l" rtl="0">
              <a:buNone/>
              <a:defRPr sz="1200" b="1"/>
            </a:lvl9pPr>
          </a:lstStyle>
          <a:p>
            <a:pPr lvl="0" rtl="0"/>
            <a:r>
              <a:rPr lang="es-ES" noProof="0" smtClean="0"/>
              <a:t>Haga clic para modificar el estilo de texto del patrón</a:t>
            </a:r>
          </a:p>
        </p:txBody>
      </p:sp>
      <p:sp>
        <p:nvSpPr>
          <p:cNvPr id="4" name="Marcador de posición de contenido 3"/>
          <p:cNvSpPr>
            <a:spLocks noGrp="1"/>
          </p:cNvSpPr>
          <p:nvPr>
            <p:ph sz="half" idx="2"/>
          </p:nvPr>
        </p:nvSpPr>
        <p:spPr>
          <a:xfrm>
            <a:off x="1142106" y="2743201"/>
            <a:ext cx="3313277" cy="3276600"/>
          </a:xfrm>
        </p:spPr>
        <p:txBody>
          <a:bodyPr rtlCol="0">
            <a:normAutofit/>
          </a:bodyPr>
          <a:lstStyle>
            <a:lvl1pPr algn="l" rtl="0">
              <a:defRPr sz="1800"/>
            </a:lvl1pPr>
            <a:lvl2pPr algn="l" rtl="0">
              <a:defRPr sz="1500"/>
            </a:lvl2pPr>
            <a:lvl3pPr algn="l" rtl="0">
              <a:defRPr sz="1350"/>
            </a:lvl3pPr>
            <a:lvl4pPr algn="l" rtl="0">
              <a:defRPr sz="1200"/>
            </a:lvl4pPr>
            <a:lvl5pPr algn="l" rtl="0">
              <a:defRPr sz="1200"/>
            </a:lvl5pPr>
            <a:lvl6pPr algn="l" rtl="0">
              <a:defRPr sz="1200"/>
            </a:lvl6pPr>
            <a:lvl7pPr algn="l" rtl="0">
              <a:defRPr sz="1200"/>
            </a:lvl7pPr>
            <a:lvl8pPr algn="l" rtl="0">
              <a:defRPr sz="1200"/>
            </a:lvl8pPr>
            <a:lvl9pPr algn="l" rtl="0">
              <a:defRPr sz="12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texto 4"/>
          <p:cNvSpPr>
            <a:spLocks noGrp="1"/>
          </p:cNvSpPr>
          <p:nvPr>
            <p:ph type="body" sz="quarter" idx="3"/>
          </p:nvPr>
        </p:nvSpPr>
        <p:spPr>
          <a:xfrm>
            <a:off x="4688617" y="1905000"/>
            <a:ext cx="3313277" cy="762000"/>
          </a:xfrm>
        </p:spPr>
        <p:txBody>
          <a:bodyPr rtlCol="0" anchor="ctr">
            <a:noAutofit/>
          </a:bodyPr>
          <a:lstStyle>
            <a:lvl1pPr marL="0" indent="0" algn="l" rtl="0">
              <a:spcBef>
                <a:spcPts val="0"/>
              </a:spcBef>
              <a:buNone/>
              <a:defRPr sz="1500" b="0" cap="all" spc="150" baseline="0">
                <a:solidFill>
                  <a:schemeClr val="accent1"/>
                </a:solidFill>
              </a:defRPr>
            </a:lvl1pPr>
            <a:lvl2pPr marL="342991" indent="0" algn="l" rtl="0">
              <a:buNone/>
              <a:defRPr sz="1500" b="1"/>
            </a:lvl2pPr>
            <a:lvl3pPr marL="685983" indent="0" algn="l" rtl="0">
              <a:buNone/>
              <a:defRPr sz="1350" b="1"/>
            </a:lvl3pPr>
            <a:lvl4pPr marL="1028974" indent="0" algn="l" rtl="0">
              <a:buNone/>
              <a:defRPr sz="1200" b="1"/>
            </a:lvl4pPr>
            <a:lvl5pPr marL="1371966" indent="0" algn="l" rtl="0">
              <a:buNone/>
              <a:defRPr sz="1200" b="1"/>
            </a:lvl5pPr>
            <a:lvl6pPr marL="1714957" indent="0" algn="l" rtl="0">
              <a:buNone/>
              <a:defRPr sz="1200" b="1"/>
            </a:lvl6pPr>
            <a:lvl7pPr marL="2057949" indent="0" algn="l" rtl="0">
              <a:buNone/>
              <a:defRPr sz="1200" b="1"/>
            </a:lvl7pPr>
            <a:lvl8pPr marL="2400940" indent="0" algn="l" rtl="0">
              <a:buNone/>
              <a:defRPr sz="1200" b="1"/>
            </a:lvl8pPr>
            <a:lvl9pPr marL="2743932" indent="0" algn="l" rtl="0">
              <a:buNone/>
              <a:defRPr sz="1200" b="1"/>
            </a:lvl9pPr>
          </a:lstStyle>
          <a:p>
            <a:pPr lvl="0" rtl="0"/>
            <a:r>
              <a:rPr lang="es-ES" noProof="0" smtClean="0"/>
              <a:t>Haga clic para modificar el estilo de texto del patrón</a:t>
            </a:r>
          </a:p>
        </p:txBody>
      </p:sp>
      <p:sp>
        <p:nvSpPr>
          <p:cNvPr id="6" name="Marcador de posición de contenido 5"/>
          <p:cNvSpPr>
            <a:spLocks noGrp="1"/>
          </p:cNvSpPr>
          <p:nvPr>
            <p:ph sz="quarter" idx="4"/>
          </p:nvPr>
        </p:nvSpPr>
        <p:spPr>
          <a:xfrm>
            <a:off x="4688617" y="2743201"/>
            <a:ext cx="3313277" cy="3276600"/>
          </a:xfrm>
        </p:spPr>
        <p:txBody>
          <a:bodyPr rtlCol="0">
            <a:normAutofit/>
          </a:bodyPr>
          <a:lstStyle>
            <a:lvl1pPr algn="l" rtl="0">
              <a:defRPr sz="1800"/>
            </a:lvl1pPr>
            <a:lvl2pPr algn="l" rtl="0">
              <a:defRPr sz="1500"/>
            </a:lvl2pPr>
            <a:lvl3pPr algn="l" rtl="0">
              <a:defRPr sz="1350"/>
            </a:lvl3pPr>
            <a:lvl4pPr algn="l" rtl="0">
              <a:defRPr sz="1200"/>
            </a:lvl4pPr>
            <a:lvl5pPr algn="l" rtl="0">
              <a:defRPr sz="1200"/>
            </a:lvl5pPr>
            <a:lvl6pPr algn="l" rtl="0">
              <a:defRPr sz="1200"/>
            </a:lvl6pPr>
            <a:lvl7pPr algn="l" rtl="0">
              <a:defRPr sz="1200"/>
            </a:lvl7pPr>
            <a:lvl8pPr algn="l" rtl="0">
              <a:defRPr sz="1200"/>
            </a:lvl8pPr>
            <a:lvl9pPr algn="l" rtl="0">
              <a:defRPr sz="12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7" name="Marcador de posición de fecha 6"/>
          <p:cNvSpPr>
            <a:spLocks noGrp="1"/>
          </p:cNvSpPr>
          <p:nvPr>
            <p:ph type="dt" sz="half" idx="10"/>
          </p:nvPr>
        </p:nvSpPr>
        <p:spPr/>
        <p:txBody>
          <a:bodyPr rtlCol="0"/>
          <a:lstStyle>
            <a:lvl1pPr algn="r">
              <a:defRPr/>
            </a:lvl1pPr>
          </a:lstStyle>
          <a:p>
            <a:fld id="{724076C6-356A-48AB-A8EF-572AE4A11929}" type="datetime1">
              <a:rPr lang="es-ES" smtClean="0"/>
              <a:pPr/>
              <a:t>26/06/2017</a:t>
            </a:fld>
            <a:endParaRPr lang="es-ES"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lgn="r">
              <a:defRPr/>
            </a:lvl1pPr>
          </a:lstStyle>
          <a:p>
            <a:fld id="{E4A686D9-BDBD-4090-B19D-04E04F3CB648}" type="datetime1">
              <a:rPr lang="es-ES" smtClean="0"/>
              <a:pPr/>
              <a:t>26/06/2017</a:t>
            </a:fld>
            <a:endParaRPr lang="es-ES"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solidFill>
          <a:schemeClr val="bg2"/>
        </a:solidFill>
        <a:effectLst/>
      </p:bgPr>
    </p:bg>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lgn="r">
              <a:defRPr/>
            </a:lvl1pPr>
          </a:lstStyle>
          <a:p>
            <a:fld id="{D1B4D0FB-1285-4974-8D4E-BCFCC0FA7978}" type="datetime1">
              <a:rPr lang="es-ES" smtClean="0"/>
              <a:pPr/>
              <a:t>26/06/2017</a:t>
            </a:fld>
            <a:endParaRPr lang="es-ES"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791910" y="1905000"/>
            <a:ext cx="2698158" cy="2667000"/>
          </a:xfrm>
        </p:spPr>
        <p:txBody>
          <a:bodyPr rtlCol="0" anchor="b">
            <a:noAutofit/>
          </a:bodyPr>
          <a:lstStyle>
            <a:lvl1pPr algn="l" rtl="0">
              <a:lnSpc>
                <a:spcPct val="90000"/>
              </a:lnSpc>
              <a:defRPr sz="2701" b="0" baseline="0">
                <a:solidFill>
                  <a:schemeClr val="tx1"/>
                </a:solidFill>
              </a:defRPr>
            </a:lvl1pPr>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idx="1"/>
          </p:nvPr>
        </p:nvSpPr>
        <p:spPr>
          <a:xfrm>
            <a:off x="3714528" y="685800"/>
            <a:ext cx="4801850" cy="5334000"/>
          </a:xfrm>
        </p:spPr>
        <p:txBody>
          <a:bodyPr rtlCol="0">
            <a:normAutofit/>
          </a:bodyPr>
          <a:lstStyle>
            <a:lvl1pPr algn="l" rtl="0">
              <a:defRPr sz="1800"/>
            </a:lvl1pPr>
            <a:lvl2pPr algn="l" rtl="0">
              <a:defRPr sz="1500"/>
            </a:lvl2pPr>
            <a:lvl3pPr algn="l" rtl="0">
              <a:defRPr sz="1350"/>
            </a:lvl3pPr>
            <a:lvl4pPr algn="l" rtl="0">
              <a:defRPr sz="1200"/>
            </a:lvl4pPr>
            <a:lvl5pPr algn="l" rtl="0">
              <a:defRPr sz="1200"/>
            </a:lvl5pPr>
            <a:lvl6pPr algn="l" rtl="0">
              <a:defRPr sz="1200"/>
            </a:lvl6pPr>
            <a:lvl7pPr algn="l" rtl="0">
              <a:defRPr sz="1200"/>
            </a:lvl7pPr>
            <a:lvl8pPr algn="l" rtl="0">
              <a:defRPr sz="1200"/>
            </a:lvl8pPr>
            <a:lvl9pPr algn="l" rtl="0">
              <a:defRPr sz="12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texto 3"/>
          <p:cNvSpPr>
            <a:spLocks noGrp="1"/>
          </p:cNvSpPr>
          <p:nvPr>
            <p:ph type="body" sz="half" idx="2"/>
          </p:nvPr>
        </p:nvSpPr>
        <p:spPr>
          <a:xfrm>
            <a:off x="799118" y="4648200"/>
            <a:ext cx="2686749" cy="1371600"/>
          </a:xfrm>
        </p:spPr>
        <p:txBody>
          <a:bodyPr rtlCol="0">
            <a:normAutofit/>
          </a:bodyPr>
          <a:lstStyle>
            <a:lvl1pPr marL="0" indent="0" algn="l" rtl="0">
              <a:lnSpc>
                <a:spcPct val="90000"/>
              </a:lnSpc>
              <a:spcBef>
                <a:spcPts val="900"/>
              </a:spcBef>
              <a:buNone/>
              <a:defRPr sz="1350"/>
            </a:lvl1pPr>
            <a:lvl2pPr marL="342991" indent="0" algn="l" rtl="0">
              <a:buNone/>
              <a:defRPr sz="900"/>
            </a:lvl2pPr>
            <a:lvl3pPr marL="685983" indent="0" algn="l" rtl="0">
              <a:buNone/>
              <a:defRPr sz="750"/>
            </a:lvl3pPr>
            <a:lvl4pPr marL="1028974" indent="0" algn="l" rtl="0">
              <a:buNone/>
              <a:defRPr sz="675"/>
            </a:lvl4pPr>
            <a:lvl5pPr marL="1371966" indent="0" algn="l" rtl="0">
              <a:buNone/>
              <a:defRPr sz="675"/>
            </a:lvl5pPr>
            <a:lvl6pPr marL="1714957" indent="0" algn="l" rtl="0">
              <a:buNone/>
              <a:defRPr sz="675"/>
            </a:lvl6pPr>
            <a:lvl7pPr marL="2057949" indent="0" algn="l" rtl="0">
              <a:buNone/>
              <a:defRPr sz="675"/>
            </a:lvl7pPr>
            <a:lvl8pPr marL="2400940" indent="0" algn="l" rtl="0">
              <a:buNone/>
              <a:defRPr sz="675"/>
            </a:lvl8pPr>
            <a:lvl9pPr marL="2743932" indent="0" algn="l" rtl="0">
              <a:buNone/>
              <a:defRPr sz="675"/>
            </a:lvl9pPr>
          </a:lstStyle>
          <a:p>
            <a:pPr lvl="0" rtl="0"/>
            <a:r>
              <a:rPr lang="es-ES" noProof="0" smtClean="0"/>
              <a:t>Haga clic para modificar el estilo de texto del patrón</a:t>
            </a:r>
          </a:p>
        </p:txBody>
      </p:sp>
      <p:sp>
        <p:nvSpPr>
          <p:cNvPr id="5" name="Marcador de posición de fecha 4"/>
          <p:cNvSpPr>
            <a:spLocks noGrp="1"/>
          </p:cNvSpPr>
          <p:nvPr>
            <p:ph type="dt" sz="half" idx="10"/>
          </p:nvPr>
        </p:nvSpPr>
        <p:spPr/>
        <p:txBody>
          <a:bodyPr rtlCol="0"/>
          <a:lstStyle>
            <a:lvl1pPr algn="r">
              <a:defRPr/>
            </a:lvl1pPr>
          </a:lstStyle>
          <a:p>
            <a:fld id="{9C3D96D5-80C9-4ED7-89C2-CE590C3C6CB2}" type="datetime1">
              <a:rPr lang="es-ES" smtClean="0"/>
              <a:pPr/>
              <a:t>26/06/2017</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Marcador de posición de imagen 2"/>
          <p:cNvSpPr>
            <a:spLocks noGrp="1"/>
          </p:cNvSpPr>
          <p:nvPr>
            <p:ph type="pic" idx="1"/>
          </p:nvPr>
        </p:nvSpPr>
        <p:spPr>
          <a:xfrm>
            <a:off x="3714528" y="685800"/>
            <a:ext cx="4801850" cy="5334000"/>
          </a:xfrm>
          <a:solidFill>
            <a:schemeClr val="bg2"/>
          </a:solidFill>
          <a:ln w="76200">
            <a:solidFill>
              <a:schemeClr val="tx1"/>
            </a:solidFill>
            <a:miter lim="800000"/>
          </a:ln>
        </p:spPr>
        <p:txBody>
          <a:bodyPr rtlCol="0">
            <a:normAutofit/>
          </a:bodyPr>
          <a:lstStyle>
            <a:lvl1pPr marL="0" indent="0" algn="ctr" rtl="0">
              <a:buNone/>
              <a:defRPr sz="1800"/>
            </a:lvl1pPr>
            <a:lvl2pPr marL="342991" indent="0" algn="l" rtl="0">
              <a:buNone/>
              <a:defRPr sz="2101"/>
            </a:lvl2pPr>
            <a:lvl3pPr marL="685983" indent="0" algn="l" rtl="0">
              <a:buNone/>
              <a:defRPr sz="1800"/>
            </a:lvl3pPr>
            <a:lvl4pPr marL="1028974" indent="0" algn="l" rtl="0">
              <a:buNone/>
              <a:defRPr sz="1500"/>
            </a:lvl4pPr>
            <a:lvl5pPr marL="1371966" indent="0" algn="l" rtl="0">
              <a:buNone/>
              <a:defRPr sz="1500"/>
            </a:lvl5pPr>
            <a:lvl6pPr marL="1714957" indent="0" algn="l" rtl="0">
              <a:buNone/>
              <a:defRPr sz="1500"/>
            </a:lvl6pPr>
            <a:lvl7pPr marL="2057949" indent="0" algn="l" rtl="0">
              <a:buNone/>
              <a:defRPr sz="1500"/>
            </a:lvl7pPr>
            <a:lvl8pPr marL="2400940" indent="0" algn="l" rtl="0">
              <a:buNone/>
              <a:defRPr sz="1500"/>
            </a:lvl8pPr>
            <a:lvl9pPr marL="2743932" indent="0" algn="l" rtl="0">
              <a:buNone/>
              <a:defRPr sz="1500"/>
            </a:lvl9pPr>
          </a:lstStyle>
          <a:p>
            <a:pPr rtl="0"/>
            <a:r>
              <a:rPr lang="es-ES" noProof="0" smtClean="0"/>
              <a:t>Haga clic en el icono para agregar una imagen</a:t>
            </a:r>
            <a:endParaRPr lang="es-ES" noProof="0" dirty="0"/>
          </a:p>
        </p:txBody>
      </p:sp>
      <p:sp>
        <p:nvSpPr>
          <p:cNvPr id="2" name="Título 1"/>
          <p:cNvSpPr>
            <a:spLocks noGrp="1"/>
          </p:cNvSpPr>
          <p:nvPr>
            <p:ph type="title"/>
          </p:nvPr>
        </p:nvSpPr>
        <p:spPr>
          <a:xfrm>
            <a:off x="791910" y="1905000"/>
            <a:ext cx="2698158" cy="2667000"/>
          </a:xfrm>
        </p:spPr>
        <p:txBody>
          <a:bodyPr rtlCol="0" anchor="b">
            <a:normAutofit/>
          </a:bodyPr>
          <a:lstStyle>
            <a:lvl1pPr algn="l" rtl="0">
              <a:lnSpc>
                <a:spcPct val="90000"/>
              </a:lnSpc>
              <a:defRPr sz="2701" b="0" i="0" baseline="0">
                <a:solidFill>
                  <a:schemeClr val="tx1"/>
                </a:solidFill>
              </a:defRPr>
            </a:lvl1pPr>
          </a:lstStyle>
          <a:p>
            <a:pPr rtl="0"/>
            <a:r>
              <a:rPr lang="es-ES" noProof="0" smtClean="0"/>
              <a:t>Haga clic para modificar el estilo de título del patrón</a:t>
            </a:r>
            <a:endParaRPr lang="es-ES" noProof="0" dirty="0"/>
          </a:p>
        </p:txBody>
      </p:sp>
      <p:sp>
        <p:nvSpPr>
          <p:cNvPr id="4" name="Marcador de posición de texto 3"/>
          <p:cNvSpPr>
            <a:spLocks noGrp="1"/>
          </p:cNvSpPr>
          <p:nvPr>
            <p:ph type="body" sz="half" idx="2"/>
          </p:nvPr>
        </p:nvSpPr>
        <p:spPr>
          <a:xfrm>
            <a:off x="799118" y="4648200"/>
            <a:ext cx="2686749" cy="1371600"/>
          </a:xfrm>
        </p:spPr>
        <p:txBody>
          <a:bodyPr rtlCol="0">
            <a:normAutofit/>
          </a:bodyPr>
          <a:lstStyle>
            <a:lvl1pPr marL="0" indent="0" algn="l" rtl="0">
              <a:lnSpc>
                <a:spcPct val="90000"/>
              </a:lnSpc>
              <a:spcBef>
                <a:spcPts val="900"/>
              </a:spcBef>
              <a:buNone/>
              <a:defRPr sz="1350"/>
            </a:lvl1pPr>
            <a:lvl2pPr marL="342991" indent="0" algn="l" rtl="0">
              <a:buNone/>
              <a:defRPr sz="900"/>
            </a:lvl2pPr>
            <a:lvl3pPr marL="685983" indent="0" algn="l" rtl="0">
              <a:buNone/>
              <a:defRPr sz="750"/>
            </a:lvl3pPr>
            <a:lvl4pPr marL="1028974" indent="0" algn="l" rtl="0">
              <a:buNone/>
              <a:defRPr sz="675"/>
            </a:lvl4pPr>
            <a:lvl5pPr marL="1371966" indent="0" algn="l" rtl="0">
              <a:buNone/>
              <a:defRPr sz="675"/>
            </a:lvl5pPr>
            <a:lvl6pPr marL="1714957" indent="0" algn="l" rtl="0">
              <a:buNone/>
              <a:defRPr sz="675"/>
            </a:lvl6pPr>
            <a:lvl7pPr marL="2057949" indent="0" algn="l" rtl="0">
              <a:buNone/>
              <a:defRPr sz="675"/>
            </a:lvl7pPr>
            <a:lvl8pPr marL="2400940" indent="0" algn="l" rtl="0">
              <a:buNone/>
              <a:defRPr sz="675"/>
            </a:lvl8pPr>
            <a:lvl9pPr marL="2743932" indent="0" algn="l" rtl="0">
              <a:buNone/>
              <a:defRPr sz="675"/>
            </a:lvl9pPr>
          </a:lstStyle>
          <a:p>
            <a:pPr lvl="0" rtl="0"/>
            <a:r>
              <a:rPr lang="es-ES" noProof="0" smtClean="0"/>
              <a:t>Haga clic para modificar el estilo de texto del patrón</a:t>
            </a:r>
          </a:p>
        </p:txBody>
      </p:sp>
      <p:sp>
        <p:nvSpPr>
          <p:cNvPr id="5" name="Marcador de posición de fecha 4"/>
          <p:cNvSpPr>
            <a:spLocks noGrp="1"/>
          </p:cNvSpPr>
          <p:nvPr>
            <p:ph type="dt" sz="half" idx="10"/>
          </p:nvPr>
        </p:nvSpPr>
        <p:spPr/>
        <p:txBody>
          <a:bodyPr rtlCol="0"/>
          <a:lstStyle>
            <a:lvl1pPr algn="r">
              <a:defRPr/>
            </a:lvl1pPr>
          </a:lstStyle>
          <a:p>
            <a:fld id="{DA911BAB-2490-48FD-81BA-E5EB85DA87AE}" type="datetime1">
              <a:rPr lang="es-ES" smtClean="0"/>
              <a:pPr/>
              <a:t>26/06/2017</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2A013F82-EE5E-44EE-A61D-E31C6657F26F}" type="slidenum">
              <a:rPr lang="es-ES" noProof="0"/>
              <a:pPr rtl="0"/>
              <a:t>‹Nº›</a:t>
            </a:fld>
            <a:endParaRPr lang="es-ES" noProof="0"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1142108" y="381000"/>
            <a:ext cx="6859787" cy="1371600"/>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142107" y="1904999"/>
            <a:ext cx="6852578" cy="4114801"/>
          </a:xfrm>
          <a:prstGeom prst="rect">
            <a:avLst/>
          </a:prstGeom>
        </p:spPr>
        <p:txBody>
          <a:bodyPr vert="horz" lIns="91440" tIns="45720" rIns="91440" bIns="45720" rtlCol="0">
            <a:normAutofit/>
          </a:body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6171424" y="6400800"/>
            <a:ext cx="1087325" cy="276228"/>
          </a:xfrm>
          <a:prstGeom prst="rect">
            <a:avLst/>
          </a:prstGeom>
        </p:spPr>
        <p:txBody>
          <a:bodyPr vert="horz" lIns="91440" tIns="45720" rIns="91440" bIns="45720" rtlCol="0" anchor="ctr"/>
          <a:lstStyle>
            <a:lvl1pPr algn="l" rtl="0">
              <a:defRPr sz="750">
                <a:solidFill>
                  <a:schemeClr val="tx1">
                    <a:tint val="75000"/>
                  </a:schemeClr>
                </a:solidFill>
              </a:defRPr>
            </a:lvl1pPr>
          </a:lstStyle>
          <a:p>
            <a:pPr algn="r"/>
            <a:fld id="{7170E197-1079-4777-8273-53286CD6A787}" type="datetime1">
              <a:rPr lang="es-ES" smtClean="0"/>
              <a:pPr algn="r"/>
              <a:t>26/06/2017</a:t>
            </a:fld>
            <a:endParaRPr lang="es-ES" dirty="0"/>
          </a:p>
        </p:txBody>
      </p:sp>
      <p:sp>
        <p:nvSpPr>
          <p:cNvPr id="5" name="Marcador de posición de pie de página 4"/>
          <p:cNvSpPr>
            <a:spLocks noGrp="1"/>
          </p:cNvSpPr>
          <p:nvPr>
            <p:ph type="ftr" sz="quarter" idx="3"/>
          </p:nvPr>
        </p:nvSpPr>
        <p:spPr>
          <a:xfrm>
            <a:off x="1142107" y="6400800"/>
            <a:ext cx="4916180" cy="276228"/>
          </a:xfrm>
          <a:prstGeom prst="rect">
            <a:avLst/>
          </a:prstGeom>
        </p:spPr>
        <p:txBody>
          <a:bodyPr vert="horz" lIns="91440" tIns="45720" rIns="91440" bIns="45720" rtlCol="0" anchor="ctr"/>
          <a:lstStyle>
            <a:lvl1pPr algn="l" rtl="0">
              <a:defRPr sz="750">
                <a:solidFill>
                  <a:schemeClr val="tx1">
                    <a:tint val="7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7373078" y="6400800"/>
            <a:ext cx="628815" cy="276228"/>
          </a:xfrm>
          <a:prstGeom prst="rect">
            <a:avLst/>
          </a:prstGeom>
        </p:spPr>
        <p:txBody>
          <a:bodyPr vert="horz" lIns="91440" tIns="45720" rIns="91440" bIns="45720" rtlCol="0" anchor="ctr"/>
          <a:lstStyle>
            <a:lvl1pPr algn="r" rtl="0">
              <a:defRPr sz="750">
                <a:solidFill>
                  <a:schemeClr val="tx1">
                    <a:tint val="75000"/>
                  </a:schemeClr>
                </a:solidFill>
              </a:defRPr>
            </a:lvl1pPr>
          </a:lstStyle>
          <a:p>
            <a:fld id="{2A013F82-EE5E-44EE-A61D-E31C6657F26F}" type="slidenum">
              <a:rPr lang="es-ES" smtClean="0"/>
              <a:pPr/>
              <a:t>‹Nº›</a:t>
            </a:fld>
            <a:endParaRPr lang="es-ES"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983" rtl="0" eaLnBrk="1" latinLnBrk="0" hangingPunct="1">
        <a:lnSpc>
          <a:spcPct val="90000"/>
        </a:lnSpc>
        <a:spcBef>
          <a:spcPct val="0"/>
        </a:spcBef>
        <a:buNone/>
        <a:defRPr sz="2701" kern="1200" spc="75" baseline="0">
          <a:solidFill>
            <a:schemeClr val="tx1"/>
          </a:solidFill>
          <a:latin typeface="+mj-lt"/>
          <a:ea typeface="+mj-ea"/>
          <a:cs typeface="+mj-cs"/>
        </a:defRPr>
      </a:lvl1pPr>
    </p:titleStyle>
    <p:bodyStyle>
      <a:lvl1pPr marL="167923" indent="-167923" algn="l" defTabSz="685983" rtl="0" eaLnBrk="1" latinLnBrk="0" hangingPunct="1">
        <a:lnSpc>
          <a:spcPct val="90000"/>
        </a:lnSpc>
        <a:spcBef>
          <a:spcPts val="1350"/>
        </a:spcBef>
        <a:buClr>
          <a:schemeClr val="accent1"/>
        </a:buClr>
        <a:buSzPct val="100000"/>
        <a:buFont typeface="Arial" pitchFamily="34" charset="0"/>
        <a:buChar char="•"/>
        <a:defRPr sz="1800" kern="1200">
          <a:solidFill>
            <a:schemeClr val="tx1"/>
          </a:solidFill>
          <a:latin typeface="+mn-lt"/>
          <a:ea typeface="+mn-ea"/>
          <a:cs typeface="+mn-cs"/>
        </a:defRPr>
      </a:lvl1pPr>
      <a:lvl2pPr marL="347755" indent="-173878" algn="l" defTabSz="685983" rtl="0" eaLnBrk="1" latinLnBrk="0" hangingPunct="1">
        <a:lnSpc>
          <a:spcPct val="90000"/>
        </a:lnSpc>
        <a:spcBef>
          <a:spcPts val="900"/>
        </a:spcBef>
        <a:buClr>
          <a:schemeClr val="accent1"/>
        </a:buClr>
        <a:buSzPct val="100000"/>
        <a:buFont typeface="Arial" pitchFamily="34" charset="0"/>
        <a:buChar char="•"/>
        <a:defRPr sz="1500" kern="1200">
          <a:solidFill>
            <a:schemeClr val="tx1"/>
          </a:solidFill>
          <a:latin typeface="+mn-lt"/>
          <a:ea typeface="+mn-ea"/>
          <a:cs typeface="+mn-cs"/>
        </a:defRPr>
      </a:lvl2pPr>
      <a:lvl3pPr marL="512105" indent="-164350" algn="l" defTabSz="685983" rtl="0" eaLnBrk="1" latinLnBrk="0" hangingPunct="1">
        <a:lnSpc>
          <a:spcPct val="90000"/>
        </a:lnSpc>
        <a:spcBef>
          <a:spcPts val="450"/>
        </a:spcBef>
        <a:buClr>
          <a:schemeClr val="accent1"/>
        </a:buClr>
        <a:buSzPct val="100000"/>
        <a:buFont typeface="Arial" pitchFamily="34" charset="0"/>
        <a:buChar char="•"/>
        <a:defRPr sz="1350" kern="1200">
          <a:solidFill>
            <a:schemeClr val="tx1"/>
          </a:solidFill>
          <a:latin typeface="+mn-lt"/>
          <a:ea typeface="+mn-ea"/>
          <a:cs typeface="+mn-cs"/>
        </a:defRPr>
      </a:lvl3pPr>
      <a:lvl4pPr marL="643109" indent="-131004" algn="l" defTabSz="685983" rtl="0" eaLnBrk="1" latinLnBrk="0" hangingPunct="1">
        <a:lnSpc>
          <a:spcPct val="90000"/>
        </a:lnSpc>
        <a:spcBef>
          <a:spcPts val="450"/>
        </a:spcBef>
        <a:buClr>
          <a:schemeClr val="accent1"/>
        </a:buClr>
        <a:buSzPct val="100000"/>
        <a:buFont typeface="Arial" pitchFamily="34" charset="0"/>
        <a:buChar char="•"/>
        <a:defRPr sz="1200" kern="1200">
          <a:solidFill>
            <a:schemeClr val="tx1"/>
          </a:solidFill>
          <a:latin typeface="+mn-lt"/>
          <a:ea typeface="+mn-ea"/>
          <a:cs typeface="+mn-cs"/>
        </a:defRPr>
      </a:lvl4pPr>
      <a:lvl5pPr marL="772922" indent="-129813" algn="l" defTabSz="685983" rtl="0" eaLnBrk="1" latinLnBrk="0" hangingPunct="1">
        <a:lnSpc>
          <a:spcPct val="90000"/>
        </a:lnSpc>
        <a:spcBef>
          <a:spcPts val="450"/>
        </a:spcBef>
        <a:buClr>
          <a:schemeClr val="accent1"/>
        </a:buClr>
        <a:buSzPct val="100000"/>
        <a:buFont typeface="Arial" pitchFamily="34" charset="0"/>
        <a:buChar char="•"/>
        <a:defRPr sz="1200" kern="1200">
          <a:solidFill>
            <a:schemeClr val="tx1"/>
          </a:solidFill>
          <a:latin typeface="+mn-lt"/>
          <a:ea typeface="+mn-ea"/>
          <a:cs typeface="+mn-cs"/>
        </a:defRPr>
      </a:lvl5pPr>
      <a:lvl6pPr marL="905497" indent="-130337" algn="l" defTabSz="685983" rtl="0" eaLnBrk="1" latinLnBrk="0" hangingPunct="1">
        <a:spcBef>
          <a:spcPts val="450"/>
        </a:spcBef>
        <a:buClr>
          <a:schemeClr val="accent1"/>
        </a:buClr>
        <a:buFont typeface="Arial" pitchFamily="34" charset="0"/>
        <a:buChar char="•"/>
        <a:defRPr sz="1200" kern="1200">
          <a:solidFill>
            <a:schemeClr val="tx1"/>
          </a:solidFill>
          <a:latin typeface="+mn-lt"/>
          <a:ea typeface="+mn-ea"/>
          <a:cs typeface="+mn-cs"/>
        </a:defRPr>
      </a:lvl6pPr>
      <a:lvl7pPr marL="1035834" indent="-130337" algn="l" defTabSz="685983" rtl="0" eaLnBrk="1" latinLnBrk="0" hangingPunct="1">
        <a:spcBef>
          <a:spcPts val="450"/>
        </a:spcBef>
        <a:buClr>
          <a:schemeClr val="accent1"/>
        </a:buClr>
        <a:buFont typeface="Arial" pitchFamily="34" charset="0"/>
        <a:buChar char="•"/>
        <a:defRPr sz="1200" kern="1200">
          <a:solidFill>
            <a:schemeClr val="tx1"/>
          </a:solidFill>
          <a:latin typeface="+mn-lt"/>
          <a:ea typeface="+mn-ea"/>
          <a:cs typeface="+mn-cs"/>
        </a:defRPr>
      </a:lvl7pPr>
      <a:lvl8pPr marL="1166171" indent="-130337" algn="l" defTabSz="685983" rtl="0" eaLnBrk="1" latinLnBrk="0" hangingPunct="1">
        <a:spcBef>
          <a:spcPts val="450"/>
        </a:spcBef>
        <a:buClr>
          <a:schemeClr val="accent1"/>
        </a:buClr>
        <a:buFont typeface="Arial" pitchFamily="34" charset="0"/>
        <a:buChar char="•"/>
        <a:defRPr sz="1200" kern="1200">
          <a:solidFill>
            <a:schemeClr val="tx1"/>
          </a:solidFill>
          <a:latin typeface="+mn-lt"/>
          <a:ea typeface="+mn-ea"/>
          <a:cs typeface="+mn-cs"/>
        </a:defRPr>
      </a:lvl8pPr>
      <a:lvl9pPr marL="1296508" indent="-130337" algn="l" defTabSz="685983" rtl="0" eaLnBrk="1" latinLnBrk="0" hangingPunct="1">
        <a:spcBef>
          <a:spcPts val="450"/>
        </a:spcBef>
        <a:buClr>
          <a:schemeClr val="accent1"/>
        </a:buClr>
        <a:buFont typeface="Arial" pitchFamily="34" charset="0"/>
        <a:buChar char="•"/>
        <a:defRPr sz="1200" kern="1200">
          <a:solidFill>
            <a:schemeClr val="tx1"/>
          </a:solidFill>
          <a:latin typeface="+mn-lt"/>
          <a:ea typeface="+mn-ea"/>
          <a:cs typeface="+mn-cs"/>
        </a:defRPr>
      </a:lvl9pPr>
    </p:bodyStyle>
    <p:otherStyle>
      <a:defPPr>
        <a:defRPr/>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2415918" y="3140968"/>
            <a:ext cx="4752528" cy="1008371"/>
          </a:xfrm>
        </p:spPr>
        <p:txBody>
          <a:bodyPr rtlCol="0"/>
          <a:lstStyle/>
          <a:p>
            <a:pPr rtl="0"/>
            <a:r>
              <a:rPr lang="es-ES" dirty="0" smtClean="0">
                <a:latin typeface="Balloon BQ" panose="02000506030000020004" pitchFamily="2" charset="0"/>
                <a:cs typeface="Arial" panose="020B0604020202020204" pitchFamily="34" charset="0"/>
              </a:rPr>
              <a:t>ALMA DEL SABER</a:t>
            </a:r>
            <a:endParaRPr lang="es-ES" dirty="0">
              <a:latin typeface="Balloon BQ" panose="02000506030000020004" pitchFamily="2" charset="0"/>
              <a:cs typeface="Arial" panose="020B0604020202020204" pitchFamily="34" charset="0"/>
            </a:endParaRPr>
          </a:p>
        </p:txBody>
      </p:sp>
      <p:pic>
        <p:nvPicPr>
          <p:cNvPr id="4" name="Imagen 3"/>
          <p:cNvPicPr/>
          <p:nvPr/>
        </p:nvPicPr>
        <p:blipFill>
          <a:blip r:embed="rId2">
            <a:biLevel thresh="2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419872" y="408873"/>
            <a:ext cx="5579745" cy="1450975"/>
          </a:xfrm>
          <a:prstGeom prst="rect">
            <a:avLst/>
          </a:prstGeom>
          <a:noFill/>
        </p:spPr>
      </p:pic>
      <p:sp>
        <p:nvSpPr>
          <p:cNvPr id="2" name="Rectángulo 1"/>
          <p:cNvSpPr/>
          <p:nvPr/>
        </p:nvSpPr>
        <p:spPr>
          <a:xfrm>
            <a:off x="1947866" y="2286888"/>
            <a:ext cx="5688632" cy="854080"/>
          </a:xfrm>
          <a:prstGeom prst="rect">
            <a:avLst/>
          </a:prstGeom>
        </p:spPr>
        <p:txBody>
          <a:bodyPr wrap="square">
            <a:spAutoFit/>
          </a:bodyPr>
          <a:lstStyle/>
          <a:p>
            <a:pPr algn="ctr"/>
            <a:r>
              <a:rPr lang="es-PE" sz="4950" b="1" dirty="0" smtClean="0">
                <a:latin typeface="Balloon BQ" panose="02000506030000020004" pitchFamily="2" charset="0"/>
                <a:ea typeface="Calibri" panose="020F0502020204030204" pitchFamily="34" charset="0"/>
              </a:rPr>
              <a:t>SISTEMA DE COLEGIO</a:t>
            </a:r>
            <a:endParaRPr lang="es-PE" sz="4950" dirty="0">
              <a:latin typeface="Balloon BQ" panose="02000506030000020004" pitchFamily="2" charset="0"/>
            </a:endParaRP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331640" y="476672"/>
            <a:ext cx="6931713" cy="6717223"/>
          </a:xfrm>
          <a:prstGeom prst="rect">
            <a:avLst/>
          </a:prstGeom>
        </p:spPr>
        <p:txBody>
          <a:bodyPr wrap="square">
            <a:spAutoFit/>
          </a:bodyPr>
          <a:lstStyle/>
          <a:p>
            <a:r>
              <a:rPr lang="es-PE" sz="4000" b="1" dirty="0" smtClean="0">
                <a:latin typeface="Tahoma" panose="020B0604030504040204" pitchFamily="34" charset="0"/>
                <a:ea typeface="Tahoma" panose="020B0604030504040204" pitchFamily="34" charset="0"/>
                <a:cs typeface="Tahoma" panose="020B0604030504040204" pitchFamily="34" charset="0"/>
              </a:rPr>
              <a:t>VENTAJAS</a:t>
            </a:r>
            <a:endParaRPr lang="es-PE" sz="4000" b="1" dirty="0">
              <a:latin typeface="Tahoma" panose="020B0604030504040204" pitchFamily="34" charset="0"/>
              <a:ea typeface="Tahoma" panose="020B0604030504040204" pitchFamily="34" charset="0"/>
              <a:cs typeface="Tahoma" panose="020B0604030504040204" pitchFamily="34" charset="0"/>
            </a:endParaRPr>
          </a:p>
          <a:p>
            <a:pPr marL="214370" indent="-214370">
              <a:buFont typeface="Arial" panose="020B0604020202020204" pitchFamily="34" charset="0"/>
              <a:buChar char="•"/>
            </a:pPr>
            <a:r>
              <a:rPr lang="es-PE" sz="2400" dirty="0" smtClean="0">
                <a:latin typeface="Tahoma" panose="020B0604030504040204" pitchFamily="34" charset="0"/>
                <a:ea typeface="Tahoma" panose="020B0604030504040204" pitchFamily="34" charset="0"/>
                <a:cs typeface="Tahoma" panose="020B0604030504040204" pitchFamily="34" charset="0"/>
              </a:rPr>
              <a:t>Facilita </a:t>
            </a:r>
            <a:r>
              <a:rPr lang="es-PE" sz="2400" dirty="0">
                <a:latin typeface="Tahoma" panose="020B0604030504040204" pitchFamily="34" charset="0"/>
                <a:ea typeface="Tahoma" panose="020B0604030504040204" pitchFamily="34" charset="0"/>
                <a:cs typeface="Tahoma" panose="020B0604030504040204" pitchFamily="34" charset="0"/>
              </a:rPr>
              <a:t>el área contable</a:t>
            </a:r>
          </a:p>
          <a:p>
            <a:pPr marL="214370" indent="-214370">
              <a:buFont typeface="Arial" panose="020B0604020202020204" pitchFamily="34" charset="0"/>
              <a:buChar char="•"/>
            </a:pPr>
            <a:r>
              <a:rPr lang="es-PE" sz="2400" dirty="0">
                <a:latin typeface="Tahoma" panose="020B0604030504040204" pitchFamily="34" charset="0"/>
                <a:ea typeface="Tahoma" panose="020B0604030504040204" pitchFamily="34" charset="0"/>
                <a:cs typeface="Tahoma" panose="020B0604030504040204" pitchFamily="34" charset="0"/>
              </a:rPr>
              <a:t>Este sistema facilita un rápido acceso a la información generando procesos eficaces y eficientes de consultas, y modificaciones por parte de los docentes.</a:t>
            </a:r>
          </a:p>
          <a:p>
            <a:pPr marL="214370" indent="-214370">
              <a:buFont typeface="Arial" panose="020B0604020202020204" pitchFamily="34" charset="0"/>
              <a:buChar char="•"/>
            </a:pPr>
            <a:r>
              <a:rPr lang="es-PE" sz="2400" dirty="0">
                <a:latin typeface="Tahoma" panose="020B0604030504040204" pitchFamily="34" charset="0"/>
                <a:ea typeface="Tahoma" panose="020B0604030504040204" pitchFamily="34" charset="0"/>
                <a:cs typeface="Tahoma" panose="020B0604030504040204" pitchFamily="34" charset="0"/>
              </a:rPr>
              <a:t>Planificar o actualizar el año escolar.</a:t>
            </a:r>
          </a:p>
          <a:p>
            <a:r>
              <a:rPr lang="es-PE" sz="2400" dirty="0">
                <a:latin typeface="Tahoma" panose="020B0604030504040204" pitchFamily="34" charset="0"/>
                <a:ea typeface="Tahoma" panose="020B0604030504040204" pitchFamily="34" charset="0"/>
                <a:cs typeface="Tahoma" panose="020B0604030504040204" pitchFamily="34" charset="0"/>
              </a:rPr>
              <a:t> </a:t>
            </a:r>
          </a:p>
          <a:p>
            <a:r>
              <a:rPr lang="es-PE" sz="4000" b="1" dirty="0">
                <a:latin typeface="Tahoma" panose="020B0604030504040204" pitchFamily="34" charset="0"/>
                <a:ea typeface="Tahoma" panose="020B0604030504040204" pitchFamily="34" charset="0"/>
                <a:cs typeface="Tahoma" panose="020B0604030504040204" pitchFamily="34" charset="0"/>
              </a:rPr>
              <a:t>DESVENTAJAS</a:t>
            </a:r>
            <a:endParaRPr lang="es-PE" sz="4000" dirty="0">
              <a:latin typeface="Tahoma" panose="020B0604030504040204" pitchFamily="34" charset="0"/>
              <a:ea typeface="Tahoma" panose="020B0604030504040204" pitchFamily="34" charset="0"/>
              <a:cs typeface="Tahoma" panose="020B0604030504040204" pitchFamily="34" charset="0"/>
            </a:endParaRPr>
          </a:p>
          <a:p>
            <a:pPr marL="214370" indent="-214370">
              <a:buFont typeface="Arial" panose="020B0604020202020204" pitchFamily="34" charset="0"/>
              <a:buChar char="•"/>
            </a:pPr>
            <a:r>
              <a:rPr lang="es-PE" sz="2400" dirty="0">
                <a:latin typeface="Tahoma" panose="020B0604030504040204" pitchFamily="34" charset="0"/>
                <a:ea typeface="Tahoma" panose="020B0604030504040204" pitchFamily="34" charset="0"/>
                <a:cs typeface="Tahoma" panose="020B0604030504040204" pitchFamily="34" charset="0"/>
              </a:rPr>
              <a:t>Mala manipulación del sistema por usuarios inexpertos</a:t>
            </a:r>
          </a:p>
          <a:p>
            <a:pPr marL="214370" indent="-214370">
              <a:buFont typeface="Arial" panose="020B0604020202020204" pitchFamily="34" charset="0"/>
              <a:buChar char="•"/>
            </a:pPr>
            <a:r>
              <a:rPr lang="es-PE" sz="2400" dirty="0">
                <a:latin typeface="Tahoma" panose="020B0604030504040204" pitchFamily="34" charset="0"/>
                <a:ea typeface="Tahoma" panose="020B0604030504040204" pitchFamily="34" charset="0"/>
                <a:cs typeface="Tahoma" panose="020B0604030504040204" pitchFamily="34" charset="0"/>
              </a:rPr>
              <a:t>Falta de funciones complementarias.</a:t>
            </a:r>
          </a:p>
          <a:p>
            <a:pPr marL="214370" indent="-214370">
              <a:buFont typeface="Arial" panose="020B0604020202020204" pitchFamily="34" charset="0"/>
              <a:buChar char="•"/>
            </a:pPr>
            <a:r>
              <a:rPr lang="es-PE" sz="2400" dirty="0">
                <a:latin typeface="Tahoma" panose="020B0604030504040204" pitchFamily="34" charset="0"/>
                <a:ea typeface="Tahoma" panose="020B0604030504040204" pitchFamily="34" charset="0"/>
                <a:cs typeface="Tahoma" panose="020B0604030504040204" pitchFamily="34" charset="0"/>
              </a:rPr>
              <a:t>Anomalías en el programa</a:t>
            </a:r>
          </a:p>
          <a:p>
            <a:r>
              <a:rPr lang="es-PE" sz="1600" b="1" dirty="0">
                <a:latin typeface="Tahoma" panose="020B0604030504040204" pitchFamily="34" charset="0"/>
                <a:ea typeface="Tahoma" panose="020B0604030504040204" pitchFamily="34" charset="0"/>
                <a:cs typeface="Tahoma" panose="020B0604030504040204" pitchFamily="34" charset="0"/>
              </a:rPr>
              <a:t> </a:t>
            </a:r>
            <a:endParaRPr lang="es-PE" sz="1600" dirty="0">
              <a:latin typeface="Tahoma" panose="020B0604030504040204" pitchFamily="34" charset="0"/>
              <a:ea typeface="Tahoma" panose="020B0604030504040204" pitchFamily="34" charset="0"/>
              <a:cs typeface="Tahoma" panose="020B0604030504040204" pitchFamily="34" charset="0"/>
            </a:endParaRPr>
          </a:p>
          <a:p>
            <a:r>
              <a:rPr lang="es-PE" sz="1600" b="1" dirty="0"/>
              <a:t> </a:t>
            </a:r>
            <a:endParaRPr lang="es-PE" sz="1600" dirty="0"/>
          </a:p>
          <a:p>
            <a:r>
              <a:rPr lang="es-PE" sz="1350" b="1" dirty="0"/>
              <a:t> </a:t>
            </a:r>
            <a:endParaRPr lang="es-PE" sz="1350" dirty="0"/>
          </a:p>
          <a:p>
            <a:r>
              <a:rPr lang="es-PE" sz="1350" b="1" dirty="0"/>
              <a:t> </a:t>
            </a:r>
            <a:endParaRPr lang="es-PE" sz="1350" dirty="0"/>
          </a:p>
          <a:p>
            <a:r>
              <a:rPr lang="es-PE" sz="1350" b="1" dirty="0"/>
              <a:t> </a:t>
            </a:r>
            <a:endParaRPr lang="es-PE" sz="1350" dirty="0"/>
          </a:p>
        </p:txBody>
      </p:sp>
    </p:spTree>
    <p:extLst>
      <p:ext uri="{BB962C8B-B14F-4D97-AF65-F5344CB8AC3E}">
        <p14:creationId xmlns:p14="http://schemas.microsoft.com/office/powerpoint/2010/main" val="61103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1187624" y="548680"/>
            <a:ext cx="6914569" cy="5201424"/>
          </a:xfrm>
          <a:prstGeom prst="rect">
            <a:avLst/>
          </a:prstGeom>
        </p:spPr>
        <p:txBody>
          <a:bodyPr wrap="square">
            <a:spAutoFit/>
          </a:bodyPr>
          <a:lstStyle/>
          <a:p>
            <a:r>
              <a:rPr lang="es-PE" sz="4000" b="1" dirty="0">
                <a:latin typeface="Tahoma" panose="020B0604030504040204" pitchFamily="34" charset="0"/>
                <a:ea typeface="Tahoma" panose="020B0604030504040204" pitchFamily="34" charset="0"/>
                <a:cs typeface="Tahoma" panose="020B0604030504040204" pitchFamily="34" charset="0"/>
              </a:rPr>
              <a:t>IMPLEMENTACIÓN DE LA SOLUCIÓN PLANTEADA</a:t>
            </a:r>
          </a:p>
          <a:p>
            <a:r>
              <a:rPr lang="es-PE" dirty="0">
                <a:latin typeface="Tahoma" panose="020B0604030504040204" pitchFamily="34" charset="0"/>
                <a:ea typeface="Tahoma" panose="020B0604030504040204" pitchFamily="34" charset="0"/>
                <a:cs typeface="Tahoma" panose="020B0604030504040204" pitchFamily="34" charset="0"/>
              </a:rPr>
              <a:t> </a:t>
            </a:r>
          </a:p>
          <a:p>
            <a:pPr marL="214370" indent="-214370">
              <a:buFont typeface="Arial" panose="020B0604020202020204" pitchFamily="34" charset="0"/>
              <a:buChar char="•"/>
            </a:pPr>
            <a:r>
              <a:rPr lang="es-PE" dirty="0">
                <a:latin typeface="Tahoma" panose="020B0604030504040204" pitchFamily="34" charset="0"/>
                <a:ea typeface="Tahoma" panose="020B0604030504040204" pitchFamily="34" charset="0"/>
                <a:cs typeface="Tahoma" panose="020B0604030504040204" pitchFamily="34" charset="0"/>
              </a:rPr>
              <a:t>Se instalara un servidor de aplicaciones web con sistema </a:t>
            </a:r>
            <a:r>
              <a:rPr lang="es-PE" dirty="0" err="1">
                <a:latin typeface="Tahoma" panose="020B0604030504040204" pitchFamily="34" charset="0"/>
                <a:ea typeface="Tahoma" panose="020B0604030504040204" pitchFamily="34" charset="0"/>
                <a:cs typeface="Tahoma" panose="020B0604030504040204" pitchFamily="34" charset="0"/>
              </a:rPr>
              <a:t>linux</a:t>
            </a:r>
            <a:r>
              <a:rPr lang="es-PE" dirty="0">
                <a:latin typeface="Tahoma" panose="020B0604030504040204" pitchFamily="34" charset="0"/>
                <a:ea typeface="Tahoma" panose="020B0604030504040204" pitchFamily="34" charset="0"/>
                <a:cs typeface="Tahoma" panose="020B0604030504040204" pitchFamily="34" charset="0"/>
              </a:rPr>
              <a:t> y </a:t>
            </a:r>
            <a:r>
              <a:rPr lang="es-PE" dirty="0" err="1">
                <a:latin typeface="Tahoma" panose="020B0604030504040204" pitchFamily="34" charset="0"/>
                <a:ea typeface="Tahoma" panose="020B0604030504040204" pitchFamily="34" charset="0"/>
                <a:cs typeface="Tahoma" panose="020B0604030504040204" pitchFamily="34" charset="0"/>
              </a:rPr>
              <a:t>ventilacion</a:t>
            </a:r>
            <a:r>
              <a:rPr lang="es-PE" dirty="0">
                <a:latin typeface="Tahoma" panose="020B0604030504040204" pitchFamily="34" charset="0"/>
                <a:ea typeface="Tahoma" panose="020B0604030504040204" pitchFamily="34" charset="0"/>
                <a:cs typeface="Tahoma" panose="020B0604030504040204" pitchFamily="34" charset="0"/>
              </a:rPr>
              <a:t> permanente en un gabinete en un ambiente con aire acondicionado las 24 horas.</a:t>
            </a:r>
          </a:p>
          <a:p>
            <a:pPr marL="214370" indent="-214370">
              <a:buFont typeface="Arial" panose="020B0604020202020204" pitchFamily="34" charset="0"/>
              <a:buChar char="•"/>
            </a:pPr>
            <a:r>
              <a:rPr lang="es-PE" dirty="0">
                <a:latin typeface="Tahoma" panose="020B0604030504040204" pitchFamily="34" charset="0"/>
                <a:ea typeface="Tahoma" panose="020B0604030504040204" pitchFamily="34" charset="0"/>
                <a:cs typeface="Tahoma" panose="020B0604030504040204" pitchFamily="34" charset="0"/>
              </a:rPr>
              <a:t>Se instalara un sistema de redes segura para que todos los usuarios tengan </a:t>
            </a:r>
            <a:r>
              <a:rPr lang="es-PE" dirty="0" err="1">
                <a:latin typeface="Tahoma" panose="020B0604030504040204" pitchFamily="34" charset="0"/>
                <a:ea typeface="Tahoma" panose="020B0604030504040204" pitchFamily="34" charset="0"/>
                <a:cs typeface="Tahoma" panose="020B0604030504040204" pitchFamily="34" charset="0"/>
              </a:rPr>
              <a:t>conexion</a:t>
            </a:r>
            <a:r>
              <a:rPr lang="es-PE" dirty="0">
                <a:latin typeface="Tahoma" panose="020B0604030504040204" pitchFamily="34" charset="0"/>
                <a:ea typeface="Tahoma" panose="020B0604030504040204" pitchFamily="34" charset="0"/>
                <a:cs typeface="Tahoma" panose="020B0604030504040204" pitchFamily="34" charset="0"/>
              </a:rPr>
              <a:t>.</a:t>
            </a:r>
          </a:p>
          <a:p>
            <a:pPr marL="214370" indent="-214370">
              <a:buFont typeface="Arial" panose="020B0604020202020204" pitchFamily="34" charset="0"/>
              <a:buChar char="•"/>
            </a:pPr>
            <a:r>
              <a:rPr lang="es-PE" dirty="0">
                <a:latin typeface="Tahoma" panose="020B0604030504040204" pitchFamily="34" charset="0"/>
                <a:ea typeface="Tahoma" panose="020B0604030504040204" pitchFamily="34" charset="0"/>
                <a:cs typeface="Tahoma" panose="020B0604030504040204" pitchFamily="34" charset="0"/>
              </a:rPr>
              <a:t>Se comprobara la </a:t>
            </a:r>
            <a:r>
              <a:rPr lang="es-PE" dirty="0">
                <a:latin typeface="Tahoma" panose="020B0604030504040204" pitchFamily="34" charset="0"/>
                <a:ea typeface="Tahoma" panose="020B0604030504040204" pitchFamily="34" charset="0"/>
                <a:cs typeface="Tahoma" panose="020B0604030504040204" pitchFamily="34" charset="0"/>
              </a:rPr>
              <a:t>conexión </a:t>
            </a:r>
            <a:r>
              <a:rPr lang="es-PE" dirty="0">
                <a:latin typeface="Tahoma" panose="020B0604030504040204" pitchFamily="34" charset="0"/>
                <a:ea typeface="Tahoma" panose="020B0604030504040204" pitchFamily="34" charset="0"/>
                <a:cs typeface="Tahoma" panose="020B0604030504040204" pitchFamily="34" charset="0"/>
              </a:rPr>
              <a:t>a internet.</a:t>
            </a:r>
          </a:p>
          <a:p>
            <a:pPr marL="214370" indent="-214370">
              <a:buFont typeface="Arial" panose="020B0604020202020204" pitchFamily="34" charset="0"/>
              <a:buChar char="•"/>
            </a:pPr>
            <a:r>
              <a:rPr lang="es-PE" dirty="0">
                <a:latin typeface="Tahoma" panose="020B0604030504040204" pitchFamily="34" charset="0"/>
                <a:ea typeface="Tahoma" panose="020B0604030504040204" pitchFamily="34" charset="0"/>
                <a:cs typeface="Tahoma" panose="020B0604030504040204" pitchFamily="34" charset="0"/>
              </a:rPr>
              <a:t>Se instalara en el servidor el sistema operativo el intranet basado en </a:t>
            </a:r>
            <a:r>
              <a:rPr lang="es-PE" dirty="0" err="1">
                <a:latin typeface="Tahoma" panose="020B0604030504040204" pitchFamily="34" charset="0"/>
                <a:ea typeface="Tahoma" panose="020B0604030504040204" pitchFamily="34" charset="0"/>
                <a:cs typeface="Tahoma" panose="020B0604030504040204" pitchFamily="34" charset="0"/>
              </a:rPr>
              <a:t>programacion</a:t>
            </a:r>
            <a:r>
              <a:rPr lang="es-PE" dirty="0">
                <a:latin typeface="Tahoma" panose="020B0604030504040204" pitchFamily="34" charset="0"/>
                <a:ea typeface="Tahoma" panose="020B0604030504040204" pitchFamily="34" charset="0"/>
                <a:cs typeface="Tahoma" panose="020B0604030504040204" pitchFamily="34" charset="0"/>
              </a:rPr>
              <a:t> </a:t>
            </a:r>
            <a:r>
              <a:rPr lang="es-PE" dirty="0" err="1">
                <a:latin typeface="Tahoma" panose="020B0604030504040204" pitchFamily="34" charset="0"/>
                <a:ea typeface="Tahoma" panose="020B0604030504040204" pitchFamily="34" charset="0"/>
                <a:cs typeface="Tahoma" panose="020B0604030504040204" pitchFamily="34" charset="0"/>
              </a:rPr>
              <a:t>php</a:t>
            </a:r>
            <a:r>
              <a:rPr lang="es-PE" dirty="0">
                <a:latin typeface="Tahoma" panose="020B0604030504040204" pitchFamily="34" charset="0"/>
                <a:ea typeface="Tahoma" panose="020B0604030504040204" pitchFamily="34" charset="0"/>
                <a:cs typeface="Tahoma" panose="020B0604030504040204" pitchFamily="34" charset="0"/>
              </a:rPr>
              <a:t>, html5, css3, bootstrap y </a:t>
            </a:r>
            <a:r>
              <a:rPr lang="es-PE" dirty="0">
                <a:latin typeface="Tahoma" panose="020B0604030504040204" pitchFamily="34" charset="0"/>
                <a:ea typeface="Tahoma" panose="020B0604030504040204" pitchFamily="34" charset="0"/>
                <a:cs typeface="Tahoma" panose="020B0604030504040204" pitchFamily="34" charset="0"/>
              </a:rPr>
              <a:t>JavaScript.</a:t>
            </a:r>
            <a:endParaRPr lang="es-PE" dirty="0">
              <a:latin typeface="Tahoma" panose="020B0604030504040204" pitchFamily="34" charset="0"/>
              <a:ea typeface="Tahoma" panose="020B0604030504040204" pitchFamily="34" charset="0"/>
              <a:cs typeface="Tahoma" panose="020B0604030504040204" pitchFamily="34" charset="0"/>
            </a:endParaRPr>
          </a:p>
          <a:p>
            <a:pPr marL="214370" indent="-214370">
              <a:buFont typeface="Arial" panose="020B0604020202020204" pitchFamily="34" charset="0"/>
              <a:buChar char="•"/>
            </a:pPr>
            <a:r>
              <a:rPr lang="es-PE" dirty="0">
                <a:latin typeface="Tahoma" panose="020B0604030504040204" pitchFamily="34" charset="0"/>
                <a:ea typeface="Tahoma" panose="020B0604030504040204" pitchFamily="34" charset="0"/>
                <a:cs typeface="Tahoma" panose="020B0604030504040204" pitchFamily="34" charset="0"/>
              </a:rPr>
              <a:t>Estará </a:t>
            </a:r>
            <a:r>
              <a:rPr lang="es-PE" dirty="0">
                <a:latin typeface="Tahoma" panose="020B0604030504040204" pitchFamily="34" charset="0"/>
                <a:ea typeface="Tahoma" panose="020B0604030504040204" pitchFamily="34" charset="0"/>
                <a:cs typeface="Tahoma" panose="020B0604030504040204" pitchFamily="34" charset="0"/>
              </a:rPr>
              <a:t>elaborado por capas (carpetas) entre ellas están la capa services, controller, view, dbo, </a:t>
            </a:r>
            <a:r>
              <a:rPr lang="es-PE" dirty="0">
                <a:latin typeface="Tahoma" panose="020B0604030504040204" pitchFamily="34" charset="0"/>
                <a:ea typeface="Tahoma" panose="020B0604030504040204" pitchFamily="34" charset="0"/>
                <a:cs typeface="Tahoma" panose="020B0604030504040204" pitchFamily="34" charset="0"/>
              </a:rPr>
              <a:t>DTO, DAO </a:t>
            </a:r>
            <a:r>
              <a:rPr lang="es-PE" dirty="0">
                <a:latin typeface="Tahoma" panose="020B0604030504040204" pitchFamily="34" charset="0"/>
                <a:ea typeface="Tahoma" panose="020B0604030504040204" pitchFamily="34" charset="0"/>
                <a:cs typeface="Tahoma" panose="020B0604030504040204" pitchFamily="34" charset="0"/>
              </a:rPr>
              <a:t>y otros.</a:t>
            </a:r>
          </a:p>
          <a:p>
            <a:pPr marL="214370" indent="-214370">
              <a:buFont typeface="Arial" panose="020B0604020202020204" pitchFamily="34" charset="0"/>
              <a:buChar char="•"/>
            </a:pPr>
            <a:r>
              <a:rPr lang="es-PE" dirty="0">
                <a:latin typeface="Tahoma" panose="020B0604030504040204" pitchFamily="34" charset="0"/>
                <a:ea typeface="Tahoma" panose="020B0604030504040204" pitchFamily="34" charset="0"/>
                <a:cs typeface="Tahoma" panose="020B0604030504040204" pitchFamily="34" charset="0"/>
              </a:rPr>
              <a:t>Se hara un piloto del sistema para registrar un usuario administrativo, un docente y un alumno.</a:t>
            </a:r>
          </a:p>
        </p:txBody>
      </p:sp>
    </p:spTree>
    <p:extLst>
      <p:ext uri="{BB962C8B-B14F-4D97-AF65-F5344CB8AC3E}">
        <p14:creationId xmlns:p14="http://schemas.microsoft.com/office/powerpoint/2010/main" val="3691804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115616" y="260648"/>
            <a:ext cx="6498970" cy="6763390"/>
          </a:xfrm>
          <a:prstGeom prst="rect">
            <a:avLst/>
          </a:prstGeom>
        </p:spPr>
        <p:txBody>
          <a:bodyPr wrap="square">
            <a:spAutoFit/>
          </a:bodyPr>
          <a:lstStyle/>
          <a:p>
            <a:pPr lvl="0"/>
            <a:r>
              <a:rPr lang="es-ES" sz="4000" b="1" dirty="0">
                <a:latin typeface="Tahoma" panose="020B0604030504040204" pitchFamily="34" charset="0"/>
                <a:ea typeface="Tahoma" panose="020B0604030504040204" pitchFamily="34" charset="0"/>
                <a:cs typeface="Tahoma" panose="020B0604030504040204" pitchFamily="34" charset="0"/>
              </a:rPr>
              <a:t>CONCLUSION</a:t>
            </a:r>
          </a:p>
          <a:p>
            <a:pPr lvl="0"/>
            <a:endParaRPr lang="es-ES" sz="2000" dirty="0">
              <a:latin typeface="Tahoma" panose="020B0604030504040204" pitchFamily="34" charset="0"/>
              <a:ea typeface="Tahoma" panose="020B0604030504040204" pitchFamily="34" charset="0"/>
              <a:cs typeface="Tahoma" panose="020B0604030504040204" pitchFamily="34" charset="0"/>
            </a:endParaRPr>
          </a:p>
          <a:p>
            <a:pPr marL="214370" indent="-214370" algn="just">
              <a:buFont typeface="Arial" panose="020B0604020202020204" pitchFamily="34" charset="0"/>
              <a:buChar char="•"/>
            </a:pPr>
            <a:r>
              <a:rPr lang="es-ES" sz="2400" dirty="0">
                <a:latin typeface="Tahoma" panose="020B0604030504040204" pitchFamily="34" charset="0"/>
                <a:ea typeface="Tahoma" panose="020B0604030504040204" pitchFamily="34" charset="0"/>
                <a:cs typeface="Tahoma" panose="020B0604030504040204" pitchFamily="34" charset="0"/>
              </a:rPr>
              <a:t>Con </a:t>
            </a:r>
            <a:r>
              <a:rPr lang="es-ES" sz="2400" dirty="0">
                <a:latin typeface="Tahoma" panose="020B0604030504040204" pitchFamily="34" charset="0"/>
                <a:ea typeface="Tahoma" panose="020B0604030504040204" pitchFamily="34" charset="0"/>
                <a:cs typeface="Tahoma" panose="020B0604030504040204" pitchFamily="34" charset="0"/>
              </a:rPr>
              <a:t>el desarrollo de este proyecto se logró mejorar en gran manera la forma en que se registra y almacena la información sobre las calificaciones de los estudiantes del colegio “ALMA DEL SABER”.</a:t>
            </a:r>
            <a:endParaRPr lang="es-PE" sz="2400" dirty="0">
              <a:latin typeface="Tahoma" panose="020B0604030504040204" pitchFamily="34" charset="0"/>
              <a:ea typeface="Tahoma" panose="020B0604030504040204" pitchFamily="34" charset="0"/>
              <a:cs typeface="Tahoma" panose="020B0604030504040204" pitchFamily="34" charset="0"/>
            </a:endParaRPr>
          </a:p>
          <a:p>
            <a:pPr algn="just"/>
            <a:r>
              <a:rPr lang="es-ES" sz="2400" dirty="0">
                <a:latin typeface="Tahoma" panose="020B0604030504040204" pitchFamily="34" charset="0"/>
                <a:ea typeface="Tahoma" panose="020B0604030504040204" pitchFamily="34" charset="0"/>
                <a:cs typeface="Tahoma" panose="020B0604030504040204" pitchFamily="34" charset="0"/>
                <a:sym typeface="Symbol"/>
              </a:rPr>
              <a:t></a:t>
            </a:r>
            <a:r>
              <a:rPr lang="es-ES" sz="2400" dirty="0">
                <a:latin typeface="Tahoma" panose="020B0604030504040204" pitchFamily="34" charset="0"/>
                <a:ea typeface="Tahoma" panose="020B0604030504040204" pitchFamily="34" charset="0"/>
                <a:cs typeface="Tahoma" panose="020B0604030504040204" pitchFamily="34" charset="0"/>
              </a:rPr>
              <a:t> Se construyó una base de datos en MySQL</a:t>
            </a:r>
            <a:r>
              <a:rPr lang="es-ES" sz="2400" dirty="0">
                <a:latin typeface="Tahoma" panose="020B0604030504040204" pitchFamily="34" charset="0"/>
                <a:ea typeface="Tahoma" panose="020B0604030504040204" pitchFamily="34" charset="0"/>
                <a:cs typeface="Tahoma" panose="020B0604030504040204" pitchFamily="34" charset="0"/>
              </a:rPr>
              <a:t> con el fin </a:t>
            </a:r>
            <a:r>
              <a:rPr lang="es-ES" sz="2400" dirty="0" smtClean="0">
                <a:latin typeface="Tahoma" panose="020B0604030504040204" pitchFamily="34" charset="0"/>
                <a:ea typeface="Tahoma" panose="020B0604030504040204" pitchFamily="34" charset="0"/>
                <a:cs typeface="Tahoma" panose="020B0604030504040204" pitchFamily="34" charset="0"/>
              </a:rPr>
              <a:t>         de </a:t>
            </a:r>
            <a:r>
              <a:rPr lang="es-ES" sz="2400" dirty="0">
                <a:latin typeface="Tahoma" panose="020B0604030504040204" pitchFamily="34" charset="0"/>
                <a:ea typeface="Tahoma" panose="020B0604030504040204" pitchFamily="34" charset="0"/>
                <a:cs typeface="Tahoma" panose="020B0604030504040204" pitchFamily="34" charset="0"/>
              </a:rPr>
              <a:t>almacenar la información </a:t>
            </a:r>
            <a:r>
              <a:rPr lang="es-ES" sz="2400" dirty="0">
                <a:latin typeface="Tahoma" panose="020B0604030504040204" pitchFamily="34" charset="0"/>
                <a:ea typeface="Tahoma" panose="020B0604030504040204" pitchFamily="34" charset="0"/>
                <a:cs typeface="Tahoma" panose="020B0604030504040204" pitchFamily="34" charset="0"/>
              </a:rPr>
              <a:t>   académica </a:t>
            </a:r>
            <a:r>
              <a:rPr lang="es-ES" sz="2400" dirty="0">
                <a:latin typeface="Tahoma" panose="020B0604030504040204" pitchFamily="34" charset="0"/>
                <a:ea typeface="Tahoma" panose="020B0604030504040204" pitchFamily="34" charset="0"/>
                <a:cs typeface="Tahoma" panose="020B0604030504040204" pitchFamily="34" charset="0"/>
              </a:rPr>
              <a:t>del colegio </a:t>
            </a:r>
            <a:r>
              <a:rPr lang="es-ES" sz="2400" dirty="0" smtClean="0">
                <a:latin typeface="Tahoma" panose="020B0604030504040204" pitchFamily="34" charset="0"/>
                <a:ea typeface="Tahoma" panose="020B0604030504040204" pitchFamily="34" charset="0"/>
                <a:cs typeface="Tahoma" panose="020B0604030504040204" pitchFamily="34" charset="0"/>
              </a:rPr>
              <a:t>“ALMA </a:t>
            </a:r>
            <a:r>
              <a:rPr lang="es-ES" sz="2400" dirty="0">
                <a:latin typeface="Tahoma" panose="020B0604030504040204" pitchFamily="34" charset="0"/>
                <a:ea typeface="Tahoma" panose="020B0604030504040204" pitchFamily="34" charset="0"/>
                <a:cs typeface="Tahoma" panose="020B0604030504040204" pitchFamily="34" charset="0"/>
              </a:rPr>
              <a:t>DEL SABER”.</a:t>
            </a:r>
            <a:endParaRPr lang="es-PE" sz="2400" dirty="0">
              <a:latin typeface="Tahoma" panose="020B0604030504040204" pitchFamily="34" charset="0"/>
              <a:ea typeface="Tahoma" panose="020B0604030504040204" pitchFamily="34" charset="0"/>
              <a:cs typeface="Tahoma" panose="020B0604030504040204" pitchFamily="34" charset="0"/>
            </a:endParaRPr>
          </a:p>
          <a:p>
            <a:pPr marL="214370" indent="-214370" algn="just">
              <a:buFont typeface="Arial" panose="020B0604020202020204" pitchFamily="34" charset="0"/>
              <a:buChar char="•"/>
            </a:pPr>
            <a:r>
              <a:rPr lang="es-ES" sz="2400" dirty="0">
                <a:latin typeface="Tahoma" panose="020B0604030504040204" pitchFamily="34" charset="0"/>
                <a:ea typeface="Tahoma" panose="020B0604030504040204" pitchFamily="34" charset="0"/>
                <a:cs typeface="Tahoma" panose="020B0604030504040204" pitchFamily="34" charset="0"/>
              </a:rPr>
              <a:t>El personal que labora en la institución ‘ALMA DEL SABER’ aprovechará de manera óptima la informática de estudio de sus alumnos.</a:t>
            </a:r>
            <a:endParaRPr lang="es-PE" sz="2400" dirty="0">
              <a:latin typeface="Tahoma" panose="020B0604030504040204" pitchFamily="34" charset="0"/>
              <a:ea typeface="Tahoma" panose="020B0604030504040204" pitchFamily="34" charset="0"/>
              <a:cs typeface="Tahoma" panose="020B0604030504040204" pitchFamily="34" charset="0"/>
            </a:endParaRPr>
          </a:p>
          <a:p>
            <a:pPr marL="214370" indent="-214370" algn="just">
              <a:buFont typeface="Arial" panose="020B0604020202020204" pitchFamily="34" charset="0"/>
              <a:buChar char="•"/>
            </a:pPr>
            <a:r>
              <a:rPr lang="es-ES" sz="2400" dirty="0">
                <a:latin typeface="Tahoma" panose="020B0604030504040204" pitchFamily="34" charset="0"/>
                <a:ea typeface="Tahoma" panose="020B0604030504040204" pitchFamily="34" charset="0"/>
                <a:cs typeface="Tahoma" panose="020B0604030504040204" pitchFamily="34" charset="0"/>
              </a:rPr>
              <a:t>Con un sistema de matrículas se soluciona el exceso de tiempo que se usa para realizar los procesos de matriculas .</a:t>
            </a:r>
            <a:endParaRPr lang="es-PE" sz="2400" dirty="0">
              <a:latin typeface="Tahoma" panose="020B0604030504040204" pitchFamily="34" charset="0"/>
              <a:ea typeface="Tahoma" panose="020B0604030504040204" pitchFamily="34" charset="0"/>
              <a:cs typeface="Tahoma" panose="020B0604030504040204" pitchFamily="34" charset="0"/>
            </a:endParaRPr>
          </a:p>
          <a:p>
            <a:pPr algn="just"/>
            <a:r>
              <a:rPr lang="es-ES" sz="1350" b="1" dirty="0">
                <a:latin typeface="Tahoma" panose="020B0604030504040204" pitchFamily="34" charset="0"/>
                <a:ea typeface="Tahoma" panose="020B0604030504040204" pitchFamily="34" charset="0"/>
                <a:cs typeface="Tahoma" panose="020B0604030504040204" pitchFamily="34" charset="0"/>
              </a:rPr>
              <a:t> </a:t>
            </a:r>
            <a:endParaRPr lang="es-PE" sz="135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4196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259632" y="317748"/>
            <a:ext cx="6374368" cy="6540252"/>
          </a:xfrm>
          <a:prstGeom prst="rect">
            <a:avLst/>
          </a:prstGeom>
        </p:spPr>
        <p:txBody>
          <a:bodyPr wrap="square">
            <a:spAutoFit/>
          </a:bodyPr>
          <a:lstStyle/>
          <a:p>
            <a:r>
              <a:rPr lang="es-ES" sz="4000" b="1" dirty="0">
                <a:latin typeface="Tahoma" panose="020B0604030504040204" pitchFamily="34" charset="0"/>
                <a:ea typeface="Tahoma" panose="020B0604030504040204" pitchFamily="34" charset="0"/>
                <a:cs typeface="Tahoma" panose="020B0604030504040204" pitchFamily="34" charset="0"/>
              </a:rPr>
              <a:t>RECOMENDACIONES</a:t>
            </a:r>
          </a:p>
          <a:p>
            <a:endParaRPr lang="es-PE" sz="4000" dirty="0">
              <a:latin typeface="Tahoma" panose="020B0604030504040204" pitchFamily="34" charset="0"/>
              <a:ea typeface="Tahoma" panose="020B0604030504040204" pitchFamily="34" charset="0"/>
              <a:cs typeface="Tahoma" panose="020B0604030504040204" pitchFamily="34" charset="0"/>
            </a:endParaRPr>
          </a:p>
          <a:p>
            <a:pPr marL="214370" indent="-214370">
              <a:buFont typeface="Arial" panose="020B0604020202020204" pitchFamily="34" charset="0"/>
              <a:buChar char="•"/>
            </a:pPr>
            <a:r>
              <a:rPr lang="es-PE" sz="2400" dirty="0">
                <a:latin typeface="Tahoma" panose="020B0604030504040204" pitchFamily="34" charset="0"/>
                <a:ea typeface="Tahoma" panose="020B0604030504040204" pitchFamily="34" charset="0"/>
                <a:cs typeface="Tahoma" panose="020B0604030504040204" pitchFamily="34" charset="0"/>
              </a:rPr>
              <a:t>Los docentes de la institución educativa “ALMA DEL SABER” aprovechen la informática para el estudio de sus estudiantes.</a:t>
            </a:r>
          </a:p>
          <a:p>
            <a:pPr marL="214370" indent="-214370">
              <a:buFont typeface="Arial" panose="020B0604020202020204" pitchFamily="34" charset="0"/>
              <a:buChar char="•"/>
            </a:pPr>
            <a:r>
              <a:rPr lang="es-PE" sz="2400" dirty="0">
                <a:latin typeface="Tahoma" panose="020B0604030504040204" pitchFamily="34" charset="0"/>
                <a:ea typeface="Tahoma" panose="020B0604030504040204" pitchFamily="34" charset="0"/>
                <a:cs typeface="Tahoma" panose="020B0604030504040204" pitchFamily="34" charset="0"/>
              </a:rPr>
              <a:t>También se sugiere llevar a cabo la segunda versión del sistema, incluyendo mejoras a los    servicios que este presta actualmente e inclusive implementar nuevas funciones que sean útiles a la comunidad educativa.</a:t>
            </a:r>
          </a:p>
          <a:p>
            <a:pPr marL="214370" indent="-214370">
              <a:buFont typeface="Arial" panose="020B0604020202020204" pitchFamily="34" charset="0"/>
              <a:buChar char="•"/>
            </a:pPr>
            <a:r>
              <a:rPr lang="es-PE" sz="2400" dirty="0">
                <a:latin typeface="Tahoma" panose="020B0604030504040204" pitchFamily="34" charset="0"/>
                <a:ea typeface="Tahoma" panose="020B0604030504040204" pitchFamily="34" charset="0"/>
                <a:cs typeface="Tahoma" panose="020B0604030504040204" pitchFamily="34" charset="0"/>
              </a:rPr>
              <a:t>Se recomienda a los directivos de la institución realizar mantenimiento al sistema periódicamente con el fin de garantizar su correcto funcionamiento.</a:t>
            </a:r>
          </a:p>
          <a:p>
            <a:r>
              <a:rPr lang="es-PE" sz="1350" dirty="0">
                <a:latin typeface="Tahoma" panose="020B0604030504040204" pitchFamily="34" charset="0"/>
                <a:ea typeface="Tahoma" panose="020B0604030504040204" pitchFamily="34" charset="0"/>
                <a:cs typeface="Tahoma" panose="020B0604030504040204" pitchFamily="34" charset="0"/>
              </a:rPr>
              <a:t> </a:t>
            </a:r>
          </a:p>
          <a:p>
            <a:r>
              <a:rPr lang="es-PE" sz="1350" dirty="0"/>
              <a:t> </a:t>
            </a:r>
          </a:p>
        </p:txBody>
      </p:sp>
    </p:spTree>
    <p:extLst>
      <p:ext uri="{BB962C8B-B14F-4D97-AF65-F5344CB8AC3E}">
        <p14:creationId xmlns:p14="http://schemas.microsoft.com/office/powerpoint/2010/main" val="2216452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899592" y="908720"/>
            <a:ext cx="7632848" cy="4978286"/>
          </a:xfrm>
          <a:prstGeom prst="rect">
            <a:avLst/>
          </a:prstGeom>
        </p:spPr>
        <p:txBody>
          <a:bodyPr wrap="square">
            <a:spAutoFit/>
          </a:bodyPr>
          <a:lstStyle/>
          <a:p>
            <a:r>
              <a:rPr lang="es-ES" sz="4000" b="1" dirty="0">
                <a:latin typeface="Tahoma" panose="020B0604030504040204" pitchFamily="34" charset="0"/>
                <a:ea typeface="Tahoma" panose="020B0604030504040204" pitchFamily="34" charset="0"/>
                <a:cs typeface="Tahoma" panose="020B0604030504040204" pitchFamily="34" charset="0"/>
              </a:rPr>
              <a:t>Referencias Bibliográficas</a:t>
            </a:r>
            <a:endParaRPr lang="es-PE" sz="4000" dirty="0">
              <a:latin typeface="Tahoma" panose="020B0604030504040204" pitchFamily="34" charset="0"/>
              <a:ea typeface="Tahoma" panose="020B0604030504040204" pitchFamily="34" charset="0"/>
              <a:cs typeface="Tahoma" panose="020B0604030504040204" pitchFamily="34" charset="0"/>
            </a:endParaRPr>
          </a:p>
          <a:p>
            <a:r>
              <a:rPr lang="es-PE" sz="2000" dirty="0">
                <a:latin typeface="Tahoma" panose="020B0604030504040204" pitchFamily="34" charset="0"/>
                <a:ea typeface="Tahoma" panose="020B0604030504040204" pitchFamily="34" charset="0"/>
                <a:cs typeface="Tahoma" panose="020B0604030504040204" pitchFamily="34" charset="0"/>
              </a:rPr>
              <a:t> </a:t>
            </a:r>
          </a:p>
          <a:p>
            <a:pPr marL="214370" indent="-214370">
              <a:buFont typeface="Arial" panose="020B0604020202020204" pitchFamily="34" charset="0"/>
              <a:buChar char="•"/>
            </a:pPr>
            <a:r>
              <a:rPr lang="en-US" sz="2400" dirty="0">
                <a:latin typeface="Tahoma" panose="020B0604030504040204" pitchFamily="34" charset="0"/>
                <a:ea typeface="Tahoma" panose="020B0604030504040204" pitchFamily="34" charset="0"/>
                <a:cs typeface="Tahoma" panose="020B0604030504040204" pitchFamily="34" charset="0"/>
              </a:rPr>
              <a:t>KENDALL, K. E., y  KENDALL, J. E. (2005). </a:t>
            </a:r>
            <a:r>
              <a:rPr lang="es-PE" sz="2400" dirty="0">
                <a:latin typeface="Tahoma" panose="020B0604030504040204" pitchFamily="34" charset="0"/>
                <a:ea typeface="Tahoma" panose="020B0604030504040204" pitchFamily="34" charset="0"/>
                <a:cs typeface="Tahoma" panose="020B0604030504040204" pitchFamily="34" charset="0"/>
              </a:rPr>
              <a:t>Análisis y diseño de sistemas (6ª ed.).</a:t>
            </a:r>
          </a:p>
          <a:p>
            <a:pPr marL="214370" indent="-214370">
              <a:buFont typeface="Arial" panose="020B0604020202020204" pitchFamily="34" charset="0"/>
              <a:buChar char="•"/>
            </a:pPr>
            <a:r>
              <a:rPr lang="es-PE" sz="2400" dirty="0">
                <a:latin typeface="Tahoma" panose="020B0604030504040204" pitchFamily="34" charset="0"/>
                <a:ea typeface="Tahoma" panose="020B0604030504040204" pitchFamily="34" charset="0"/>
                <a:cs typeface="Tahoma" panose="020B0604030504040204" pitchFamily="34" charset="0"/>
              </a:rPr>
              <a:t> KORTH, H. F., y SILVERSCHATZ, A. (1993). Fundamentos de bases de datos. Madrid: McGraw-Hill. </a:t>
            </a:r>
            <a:endParaRPr lang="es-PE" sz="2400" dirty="0">
              <a:latin typeface="Tahoma" panose="020B0604030504040204" pitchFamily="34" charset="0"/>
              <a:ea typeface="Tahoma" panose="020B0604030504040204" pitchFamily="34" charset="0"/>
              <a:cs typeface="Tahoma" panose="020B0604030504040204" pitchFamily="34" charset="0"/>
            </a:endParaRPr>
          </a:p>
          <a:p>
            <a:pPr marL="214370" indent="-214370">
              <a:buFont typeface="Arial" panose="020B0604020202020204" pitchFamily="34" charset="0"/>
              <a:buChar char="•"/>
            </a:pPr>
            <a:r>
              <a:rPr lang="es-PE" sz="2400" dirty="0">
                <a:latin typeface="Tahoma" panose="020B0604030504040204" pitchFamily="34" charset="0"/>
                <a:ea typeface="Tahoma" panose="020B0604030504040204" pitchFamily="34" charset="0"/>
                <a:cs typeface="Tahoma" panose="020B0604030504040204" pitchFamily="34" charset="0"/>
              </a:rPr>
              <a:t>LUJAN </a:t>
            </a:r>
            <a:r>
              <a:rPr lang="es-PE" sz="2400" dirty="0">
                <a:latin typeface="Tahoma" panose="020B0604030504040204" pitchFamily="34" charset="0"/>
                <a:ea typeface="Tahoma" panose="020B0604030504040204" pitchFamily="34" charset="0"/>
                <a:cs typeface="Tahoma" panose="020B0604030504040204" pitchFamily="34" charset="0"/>
              </a:rPr>
              <a:t>MORA, S. (2001). </a:t>
            </a:r>
            <a:r>
              <a:rPr lang="es-PE" sz="2400" dirty="0" err="1">
                <a:latin typeface="Tahoma" panose="020B0604030504040204" pitchFamily="34" charset="0"/>
                <a:ea typeface="Tahoma" panose="020B0604030504040204" pitchFamily="34" charset="0"/>
                <a:cs typeface="Tahoma" panose="020B0604030504040204" pitchFamily="34" charset="0"/>
              </a:rPr>
              <a:t>Programacion</a:t>
            </a:r>
            <a:r>
              <a:rPr lang="es-PE" sz="2400" dirty="0">
                <a:latin typeface="Tahoma" panose="020B0604030504040204" pitchFamily="34" charset="0"/>
                <a:ea typeface="Tahoma" panose="020B0604030504040204" pitchFamily="34" charset="0"/>
                <a:cs typeface="Tahoma" panose="020B0604030504040204" pitchFamily="34" charset="0"/>
              </a:rPr>
              <a:t> en internet: Clientes Web (1ª ed.). Club Universitario.</a:t>
            </a:r>
          </a:p>
          <a:p>
            <a:pPr marL="214370" indent="-214370">
              <a:buFont typeface="Arial" panose="020B0604020202020204" pitchFamily="34" charset="0"/>
              <a:buChar char="•"/>
            </a:pPr>
            <a:r>
              <a:rPr lang="es-PE" sz="2400" dirty="0">
                <a:latin typeface="Tahoma" panose="020B0604030504040204" pitchFamily="34" charset="0"/>
                <a:ea typeface="Tahoma" panose="020B0604030504040204" pitchFamily="34" charset="0"/>
                <a:cs typeface="Tahoma" panose="020B0604030504040204" pitchFamily="34" charset="0"/>
              </a:rPr>
              <a:t>PEREZ P, V. (2001). Desarrollo de un sitio web para un colegio. Valencia</a:t>
            </a:r>
          </a:p>
          <a:p>
            <a:r>
              <a:rPr lang="es-PE" sz="2400" dirty="0"/>
              <a:t> </a:t>
            </a:r>
          </a:p>
          <a:p>
            <a:r>
              <a:rPr lang="es-PE" sz="1350" dirty="0"/>
              <a:t> </a:t>
            </a:r>
          </a:p>
        </p:txBody>
      </p:sp>
    </p:spTree>
    <p:extLst>
      <p:ext uri="{BB962C8B-B14F-4D97-AF65-F5344CB8AC3E}">
        <p14:creationId xmlns:p14="http://schemas.microsoft.com/office/powerpoint/2010/main" val="4246209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0696" y="2240558"/>
            <a:ext cx="7022609" cy="3133164"/>
          </a:xfrm>
        </p:spPr>
        <p:txBody>
          <a:bodyPr rtlCol="0">
            <a:noAutofit/>
          </a:bodyPr>
          <a:lstStyle/>
          <a:p>
            <a:pPr>
              <a:lnSpc>
                <a:spcPct val="100000"/>
              </a:lnSpc>
            </a:pPr>
            <a:r>
              <a:rPr lang="es-PE" sz="2400" dirty="0">
                <a:latin typeface="Tahoma" panose="020B0604030504040204" pitchFamily="34" charset="0"/>
                <a:ea typeface="Tahoma" panose="020B0604030504040204" pitchFamily="34" charset="0"/>
                <a:cs typeface="Tahoma" panose="020B0604030504040204" pitchFamily="34" charset="0"/>
              </a:rPr>
              <a:t>El presente proyecto está elaborado con el fin de satisfacer las necesidades detectadas en el manejo y tratamiento de la información académica que periódicamente se realizara en la institución “ALMA DEL SABER”, con el fin de agilizar los procesos, tratamiento e integridad de los datos, que permitan mantener la base de datos actualizada que beneficie a toda la institución educativa.</a:t>
            </a:r>
            <a:r>
              <a:rPr lang="es-PE" sz="2101" dirty="0"/>
              <a:t/>
            </a:r>
            <a:br>
              <a:rPr lang="es-PE" sz="2101" dirty="0"/>
            </a:br>
            <a:endParaRPr lang="en-US" sz="2101" dirty="0">
              <a:latin typeface="Arial" panose="020B0604020202020204" pitchFamily="34" charset="0"/>
              <a:cs typeface="Arial" panose="020B0604020202020204" pitchFamily="34" charset="0"/>
            </a:endParaRPr>
          </a:p>
        </p:txBody>
      </p:sp>
      <p:sp>
        <p:nvSpPr>
          <p:cNvPr id="3" name="Título 12"/>
          <p:cNvSpPr txBox="1">
            <a:spLocks/>
          </p:cNvSpPr>
          <p:nvPr/>
        </p:nvSpPr>
        <p:spPr>
          <a:xfrm>
            <a:off x="2267744" y="548680"/>
            <a:ext cx="5040560" cy="866908"/>
          </a:xfrm>
          <a:prstGeom prst="rect">
            <a:avLst/>
          </a:prstGeom>
        </p:spPr>
        <p:txBody>
          <a:bodyPr vert="horz" lIns="91440" tIns="45720" rIns="91440" bIns="45720" rtlCol="0" anchor="b">
            <a:noAutofit/>
          </a:bodyPr>
          <a:lstStyle>
            <a:lvl1pPr algn="l" defTabSz="685983" rtl="0" eaLnBrk="1" latinLnBrk="0" hangingPunct="1">
              <a:lnSpc>
                <a:spcPct val="80000"/>
              </a:lnSpc>
              <a:spcBef>
                <a:spcPct val="0"/>
              </a:spcBef>
              <a:buNone/>
              <a:defRPr sz="3601" b="0" kern="1200" cap="none" spc="75" baseline="0">
                <a:solidFill>
                  <a:schemeClr val="tx1"/>
                </a:solidFill>
                <a:latin typeface="+mj-lt"/>
                <a:ea typeface="+mj-ea"/>
                <a:cs typeface="+mj-cs"/>
              </a:defRPr>
            </a:lvl1pPr>
          </a:lstStyle>
          <a:p>
            <a:r>
              <a:rPr lang="es-ES" sz="4000" b="1" dirty="0" smtClean="0">
                <a:latin typeface="Tahoma" panose="020B0604030504040204" pitchFamily="34" charset="0"/>
                <a:ea typeface="Tahoma" panose="020B0604030504040204" pitchFamily="34" charset="0"/>
                <a:cs typeface="Tahoma" panose="020B0604030504040204" pitchFamily="34" charset="0"/>
              </a:rPr>
              <a:t>INTRODUCCIÓN</a:t>
            </a:r>
            <a:endParaRPr lang="es-ES" sz="40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467544" y="1484784"/>
            <a:ext cx="8427131" cy="198374"/>
          </a:xfrm>
        </p:spPr>
        <p:txBody>
          <a:bodyPr rtlCol="0">
            <a:normAutofit fontScale="90000"/>
          </a:bodyPr>
          <a:lstStyle/>
          <a:p>
            <a:r>
              <a:rPr lang="es-ES" sz="4400" b="1" dirty="0" smtClean="0">
                <a:latin typeface="Tahoma" panose="020B0604030504040204" pitchFamily="34" charset="0"/>
                <a:ea typeface="Tahoma" panose="020B0604030504040204" pitchFamily="34" charset="0"/>
                <a:cs typeface="Tahoma" panose="020B0604030504040204" pitchFamily="34" charset="0"/>
              </a:rPr>
              <a:t>RESUMEN EJECUTIVO</a:t>
            </a:r>
            <a:r>
              <a:rPr lang="es-PE" sz="4951" dirty="0"/>
              <a:t/>
            </a:r>
            <a:br>
              <a:rPr lang="es-PE" sz="4951" dirty="0"/>
            </a:br>
            <a:endParaRPr lang="es-ES" sz="4951" dirty="0">
              <a:latin typeface="Arial" panose="020B0604020202020204" pitchFamily="34" charset="0"/>
              <a:cs typeface="Arial" panose="020B0604020202020204" pitchFamily="34" charset="0"/>
            </a:endParaRPr>
          </a:p>
        </p:txBody>
      </p:sp>
      <p:sp>
        <p:nvSpPr>
          <p:cNvPr id="3" name="Título 2"/>
          <p:cNvSpPr txBox="1">
            <a:spLocks/>
          </p:cNvSpPr>
          <p:nvPr/>
        </p:nvSpPr>
        <p:spPr>
          <a:xfrm>
            <a:off x="467544" y="1052736"/>
            <a:ext cx="8280920" cy="4752528"/>
          </a:xfrm>
          <a:prstGeom prst="rect">
            <a:avLst/>
          </a:prstGeom>
        </p:spPr>
        <p:txBody>
          <a:bodyPr vert="horz" lIns="91440" tIns="45720" rIns="91440" bIns="45720" rtlCol="0" anchor="b">
            <a:normAutofit fontScale="97500"/>
          </a:bodyPr>
          <a:lstStyle>
            <a:lvl1pPr algn="l" defTabSz="685983" rtl="0" eaLnBrk="1" latinLnBrk="0" hangingPunct="1">
              <a:lnSpc>
                <a:spcPct val="90000"/>
              </a:lnSpc>
              <a:spcBef>
                <a:spcPct val="0"/>
              </a:spcBef>
              <a:buNone/>
              <a:defRPr sz="2701" kern="1200" spc="75" baseline="0">
                <a:solidFill>
                  <a:schemeClr val="tx1"/>
                </a:solidFill>
                <a:latin typeface="+mj-lt"/>
                <a:ea typeface="+mj-ea"/>
                <a:cs typeface="+mj-cs"/>
              </a:defRPr>
            </a:lvl1pPr>
          </a:lstStyle>
          <a:p>
            <a:pPr>
              <a:lnSpc>
                <a:spcPct val="100000"/>
              </a:lnSpc>
            </a:pPr>
            <a:r>
              <a:rPr lang="es-ES" dirty="0" smtClean="0">
                <a:solidFill>
                  <a:srgbClr val="000000"/>
                </a:solidFill>
                <a:latin typeface="Calibri"/>
                <a:cs typeface="Times New Roman"/>
              </a:rPr>
              <a:t/>
            </a:r>
            <a:br>
              <a:rPr lang="es-ES" dirty="0" smtClean="0">
                <a:solidFill>
                  <a:srgbClr val="000000"/>
                </a:solidFill>
                <a:latin typeface="Calibri"/>
                <a:cs typeface="Times New Roman"/>
              </a:rPr>
            </a:br>
            <a:r>
              <a:rPr lang="es-PE" sz="3600" b="1" dirty="0" smtClean="0">
                <a:latin typeface="Tahoma" panose="020B0604030504040204" pitchFamily="34" charset="0"/>
                <a:ea typeface="Tahoma" panose="020B0604030504040204" pitchFamily="34" charset="0"/>
                <a:cs typeface="Tahoma" panose="020B0604030504040204" pitchFamily="34" charset="0"/>
              </a:rPr>
              <a:t>IDENTIFICACIÓN DEL PROBLEMA </a:t>
            </a:r>
            <a:br>
              <a:rPr lang="es-PE" sz="3600" b="1" dirty="0" smtClean="0">
                <a:latin typeface="Tahoma" panose="020B0604030504040204" pitchFamily="34" charset="0"/>
                <a:ea typeface="Tahoma" panose="020B0604030504040204" pitchFamily="34" charset="0"/>
                <a:cs typeface="Tahoma" panose="020B0604030504040204" pitchFamily="34" charset="0"/>
              </a:rPr>
            </a:br>
            <a:r>
              <a:rPr lang="es-PE" sz="2500" b="1" dirty="0" smtClean="0">
                <a:latin typeface="Tahoma" panose="020B0604030504040204" pitchFamily="34" charset="0"/>
                <a:ea typeface="Tahoma" panose="020B0604030504040204" pitchFamily="34" charset="0"/>
                <a:cs typeface="Tahoma" panose="020B0604030504040204" pitchFamily="34" charset="0"/>
              </a:rPr>
              <a:t>  </a:t>
            </a:r>
            <a:r>
              <a:rPr lang="es-PE" sz="2500" dirty="0" smtClean="0">
                <a:latin typeface="Tahoma" panose="020B0604030504040204" pitchFamily="34" charset="0"/>
                <a:ea typeface="Tahoma" panose="020B0604030504040204" pitchFamily="34" charset="0"/>
                <a:cs typeface="Tahoma" panose="020B0604030504040204" pitchFamily="34" charset="0"/>
              </a:rPr>
              <a:t/>
            </a:r>
            <a:br>
              <a:rPr lang="es-PE" sz="2500" dirty="0" smtClean="0">
                <a:latin typeface="Tahoma" panose="020B0604030504040204" pitchFamily="34" charset="0"/>
                <a:ea typeface="Tahoma" panose="020B0604030504040204" pitchFamily="34" charset="0"/>
                <a:cs typeface="Tahoma" panose="020B0604030504040204" pitchFamily="34" charset="0"/>
              </a:rPr>
            </a:br>
            <a:r>
              <a:rPr lang="es-PE" sz="2500" dirty="0" smtClean="0">
                <a:latin typeface="Tahoma" panose="020B0604030504040204" pitchFamily="34" charset="0"/>
                <a:ea typeface="Tahoma" panose="020B0604030504040204" pitchFamily="34" charset="0"/>
                <a:cs typeface="Tahoma" panose="020B0604030504040204" pitchFamily="34" charset="0"/>
              </a:rPr>
              <a:t>Uno de los principales problemas que enfrenta actualmente el colegio es que algunos archivos son hechos manualmente y desarrollados en Excel ya que la información se encuentra en diferentes partes y no se podría identificar si esa información es actual, por eso hemos optado en realizar un programa que pueda</a:t>
            </a:r>
            <a:br>
              <a:rPr lang="es-PE" sz="2500" dirty="0" smtClean="0">
                <a:latin typeface="Tahoma" panose="020B0604030504040204" pitchFamily="34" charset="0"/>
                <a:ea typeface="Tahoma" panose="020B0604030504040204" pitchFamily="34" charset="0"/>
                <a:cs typeface="Tahoma" panose="020B0604030504040204" pitchFamily="34" charset="0"/>
              </a:rPr>
            </a:br>
            <a:r>
              <a:rPr lang="es-PE" sz="2500" dirty="0" smtClean="0">
                <a:latin typeface="Tahoma" panose="020B0604030504040204" pitchFamily="34" charset="0"/>
                <a:ea typeface="Tahoma" panose="020B0604030504040204" pitchFamily="34" charset="0"/>
                <a:cs typeface="Tahoma" panose="020B0604030504040204" pitchFamily="34" charset="0"/>
              </a:rPr>
              <a:t>mejorar la institución.</a:t>
            </a:r>
            <a:r>
              <a:rPr lang="es-PE" sz="3100" dirty="0" smtClean="0">
                <a:latin typeface="Tahoma" panose="020B0604030504040204" pitchFamily="34" charset="0"/>
                <a:ea typeface="Tahoma" panose="020B0604030504040204" pitchFamily="34" charset="0"/>
                <a:cs typeface="Tahoma" panose="020B0604030504040204" pitchFamily="34" charset="0"/>
              </a:rPr>
              <a:t/>
            </a:r>
            <a:br>
              <a:rPr lang="es-PE" sz="3100" dirty="0" smtClean="0">
                <a:latin typeface="Tahoma" panose="020B0604030504040204" pitchFamily="34" charset="0"/>
                <a:ea typeface="Tahoma" panose="020B0604030504040204" pitchFamily="34" charset="0"/>
                <a:cs typeface="Tahoma" panose="020B0604030504040204" pitchFamily="34" charset="0"/>
              </a:rPr>
            </a:br>
            <a:endParaRPr lang="es-PE" sz="31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20386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844615" y="404665"/>
            <a:ext cx="7292709" cy="4682676"/>
          </a:xfrm>
        </p:spPr>
        <p:txBody>
          <a:bodyPr>
            <a:normAutofit/>
          </a:bodyPr>
          <a:lstStyle/>
          <a:p>
            <a:r>
              <a:rPr lang="es-PE" sz="4000" b="1" dirty="0" smtClean="0">
                <a:latin typeface="Tahoma" panose="020B0604030504040204" pitchFamily="34" charset="0"/>
                <a:ea typeface="Tahoma" panose="020B0604030504040204" pitchFamily="34" charset="0"/>
                <a:cs typeface="Tahoma" panose="020B0604030504040204" pitchFamily="34" charset="0"/>
              </a:rPr>
              <a:t>Planteamiento </a:t>
            </a:r>
            <a:r>
              <a:rPr lang="es-PE" sz="4000" b="1" dirty="0">
                <a:latin typeface="Tahoma" panose="020B0604030504040204" pitchFamily="34" charset="0"/>
                <a:ea typeface="Tahoma" panose="020B0604030504040204" pitchFamily="34" charset="0"/>
                <a:cs typeface="Tahoma" panose="020B0604030504040204" pitchFamily="34" charset="0"/>
              </a:rPr>
              <a:t>del problema </a:t>
            </a:r>
            <a:r>
              <a:rPr lang="es-PE" sz="4000" b="1" dirty="0" smtClean="0">
                <a:latin typeface="Tahoma" panose="020B0604030504040204" pitchFamily="34" charset="0"/>
                <a:ea typeface="Tahoma" panose="020B0604030504040204" pitchFamily="34" charset="0"/>
                <a:cs typeface="Tahoma" panose="020B0604030504040204" pitchFamily="34" charset="0"/>
              </a:rPr>
              <a:t/>
            </a:r>
            <a:br>
              <a:rPr lang="es-PE" sz="4000" b="1" dirty="0" smtClean="0">
                <a:latin typeface="Tahoma" panose="020B0604030504040204" pitchFamily="34" charset="0"/>
                <a:ea typeface="Tahoma" panose="020B0604030504040204" pitchFamily="34" charset="0"/>
                <a:cs typeface="Tahoma" panose="020B0604030504040204" pitchFamily="34" charset="0"/>
              </a:rPr>
            </a:br>
            <a:r>
              <a:rPr lang="es-PE" sz="4000" dirty="0">
                <a:latin typeface="Tahoma" panose="020B0604030504040204" pitchFamily="34" charset="0"/>
                <a:ea typeface="Tahoma" panose="020B0604030504040204" pitchFamily="34" charset="0"/>
                <a:cs typeface="Tahoma" panose="020B0604030504040204" pitchFamily="34" charset="0"/>
              </a:rPr>
              <a:t/>
            </a:r>
            <a:br>
              <a:rPr lang="es-PE" sz="4000" dirty="0">
                <a:latin typeface="Tahoma" panose="020B0604030504040204" pitchFamily="34" charset="0"/>
                <a:ea typeface="Tahoma" panose="020B0604030504040204" pitchFamily="34" charset="0"/>
                <a:cs typeface="Tahoma" panose="020B0604030504040204" pitchFamily="34" charset="0"/>
              </a:rPr>
            </a:br>
            <a:r>
              <a:rPr lang="es-PE" sz="2400" dirty="0">
                <a:latin typeface="Tahoma" panose="020B0604030504040204" pitchFamily="34" charset="0"/>
                <a:ea typeface="Tahoma" panose="020B0604030504040204" pitchFamily="34" charset="0"/>
                <a:cs typeface="Tahoma" panose="020B0604030504040204" pitchFamily="34" charset="0"/>
              </a:rPr>
              <a:t>El colegio “ALMA DEL SABER”, requiere los servicios necesarios para realizar la implementación de una herramienta de gestión de matrículas, que permita el registro, procesamiento y consulta de la información de los estudiantes</a:t>
            </a:r>
            <a:r>
              <a:rPr lang="es-PE" dirty="0"/>
              <a:t/>
            </a:r>
            <a:br>
              <a:rPr lang="es-PE" dirty="0"/>
            </a:br>
            <a:r>
              <a:rPr lang="es-ES" dirty="0">
                <a:solidFill>
                  <a:srgbClr val="000000"/>
                </a:solidFill>
                <a:latin typeface="Calibri"/>
                <a:cs typeface="Times New Roman"/>
              </a:rPr>
              <a:t/>
            </a:r>
            <a:br>
              <a:rPr lang="es-ES" dirty="0">
                <a:solidFill>
                  <a:srgbClr val="000000"/>
                </a:solidFill>
                <a:latin typeface="Calibri"/>
                <a:cs typeface="Times New Roman"/>
              </a:rPr>
            </a:br>
            <a:endParaRPr lang="es-PE" dirty="0"/>
          </a:p>
        </p:txBody>
      </p:sp>
    </p:spTree>
    <p:extLst>
      <p:ext uri="{BB962C8B-B14F-4D97-AF65-F5344CB8AC3E}">
        <p14:creationId xmlns:p14="http://schemas.microsoft.com/office/powerpoint/2010/main" val="3136912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611560" y="764704"/>
            <a:ext cx="8064896" cy="5672519"/>
          </a:xfrm>
        </p:spPr>
        <p:txBody>
          <a:bodyPr>
            <a:normAutofit fontScale="90000"/>
          </a:bodyPr>
          <a:lstStyle/>
          <a:p>
            <a:r>
              <a:rPr lang="es-ES" sz="4400" b="1" dirty="0" smtClean="0">
                <a:latin typeface="Tahoma" panose="020B0604030504040204" pitchFamily="34" charset="0"/>
                <a:ea typeface="Tahoma" panose="020B0604030504040204" pitchFamily="34" charset="0"/>
                <a:cs typeface="Tahoma" panose="020B0604030504040204" pitchFamily="34" charset="0"/>
              </a:rPr>
              <a:t>Como </a:t>
            </a:r>
            <a:r>
              <a:rPr lang="es-ES" sz="4400" b="1" dirty="0">
                <a:latin typeface="Tahoma" panose="020B0604030504040204" pitchFamily="34" charset="0"/>
                <a:ea typeface="Tahoma" panose="020B0604030504040204" pitchFamily="34" charset="0"/>
                <a:cs typeface="Tahoma" panose="020B0604030504040204" pitchFamily="34" charset="0"/>
              </a:rPr>
              <a:t>se va implementar la </a:t>
            </a:r>
            <a:r>
              <a:rPr lang="es-ES" sz="4400" b="1" dirty="0" smtClean="0">
                <a:latin typeface="Tahoma" panose="020B0604030504040204" pitchFamily="34" charset="0"/>
                <a:ea typeface="Tahoma" panose="020B0604030504040204" pitchFamily="34" charset="0"/>
                <a:cs typeface="Tahoma" panose="020B0604030504040204" pitchFamily="34" charset="0"/>
              </a:rPr>
              <a:t>solución</a:t>
            </a:r>
            <a:br>
              <a:rPr lang="es-ES" sz="4400" b="1" dirty="0" smtClean="0">
                <a:latin typeface="Tahoma" panose="020B0604030504040204" pitchFamily="34" charset="0"/>
                <a:ea typeface="Tahoma" panose="020B0604030504040204" pitchFamily="34" charset="0"/>
                <a:cs typeface="Tahoma" panose="020B0604030504040204" pitchFamily="34" charset="0"/>
              </a:rPr>
            </a:br>
            <a:r>
              <a:rPr lang="es-PE" sz="4400" dirty="0">
                <a:latin typeface="Tahoma" panose="020B0604030504040204" pitchFamily="34" charset="0"/>
                <a:ea typeface="Tahoma" panose="020B0604030504040204" pitchFamily="34" charset="0"/>
                <a:cs typeface="Tahoma" panose="020B0604030504040204" pitchFamily="34" charset="0"/>
              </a:rPr>
              <a:t/>
            </a:r>
            <a:br>
              <a:rPr lang="es-PE" sz="4400" dirty="0">
                <a:latin typeface="Tahoma" panose="020B0604030504040204" pitchFamily="34" charset="0"/>
                <a:ea typeface="Tahoma" panose="020B0604030504040204" pitchFamily="34" charset="0"/>
                <a:cs typeface="Tahoma" panose="020B0604030504040204" pitchFamily="34" charset="0"/>
              </a:rPr>
            </a:br>
            <a:r>
              <a:rPr lang="es-ES" sz="2700" dirty="0">
                <a:latin typeface="Tahoma" panose="020B0604030504040204" pitchFamily="34" charset="0"/>
                <a:ea typeface="Tahoma" panose="020B0604030504040204" pitchFamily="34" charset="0"/>
                <a:cs typeface="Tahoma" panose="020B0604030504040204" pitchFamily="34" charset="0"/>
              </a:rPr>
              <a:t>La salida que encontramos es la siguiente, es relevante que se aplique nuevas gestiones computarizadas ya que sirvan de utilidad en los procesos de la institución educativa a causa de ello hemos proyectado un sistema que se adecue a las necesidades del problema en sí, de manera accesible al registro, procesamiento y consulta de reporte de los estudiantes. Para ello utilizamos un gestor de base de datos formado en MYSQL donde se detalla el proceso del concepto que utilizamos para la elaboración de la base de datos, otro uso que aplicamos es el Lenguaje de programación PHP donde trabajó en conjunto con HTML, CSS Y JS, también utilizamos el servidor web APACHE y el ordenador HOST.</a:t>
            </a:r>
            <a:r>
              <a:rPr lang="es-PE" sz="1650" dirty="0">
                <a:latin typeface="Tahoma" panose="020B0604030504040204" pitchFamily="34" charset="0"/>
                <a:ea typeface="Tahoma" panose="020B0604030504040204" pitchFamily="34" charset="0"/>
                <a:cs typeface="Tahoma" panose="020B0604030504040204" pitchFamily="34" charset="0"/>
              </a:rPr>
              <a:t/>
            </a:r>
            <a:br>
              <a:rPr lang="es-PE" sz="1650" dirty="0">
                <a:latin typeface="Tahoma" panose="020B0604030504040204" pitchFamily="34" charset="0"/>
                <a:ea typeface="Tahoma" panose="020B0604030504040204" pitchFamily="34" charset="0"/>
                <a:cs typeface="Tahoma" panose="020B0604030504040204" pitchFamily="34" charset="0"/>
              </a:rPr>
            </a:br>
            <a:r>
              <a:rPr lang="es-ES" sz="1650" dirty="0">
                <a:latin typeface="Tahoma" panose="020B0604030504040204" pitchFamily="34" charset="0"/>
                <a:ea typeface="Tahoma" panose="020B0604030504040204" pitchFamily="34" charset="0"/>
                <a:cs typeface="Tahoma" panose="020B0604030504040204" pitchFamily="34" charset="0"/>
              </a:rPr>
              <a:t> </a:t>
            </a:r>
            <a:r>
              <a:rPr lang="es-PE" sz="1650" dirty="0">
                <a:latin typeface="Times New Roman" panose="02020603050405020304" pitchFamily="18" charset="0"/>
                <a:cs typeface="Times New Roman" panose="02020603050405020304" pitchFamily="18" charset="0"/>
              </a:rPr>
              <a:t/>
            </a:r>
            <a:br>
              <a:rPr lang="es-PE" sz="1650" dirty="0">
                <a:latin typeface="Times New Roman" panose="02020603050405020304" pitchFamily="18" charset="0"/>
                <a:cs typeface="Times New Roman" panose="02020603050405020304" pitchFamily="18" charset="0"/>
              </a:rPr>
            </a:br>
            <a:endParaRPr lang="es-PE" sz="16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0800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284709" y="4671461"/>
            <a:ext cx="8859291" cy="631959"/>
          </a:xfrm>
        </p:spPr>
        <p:txBody>
          <a:bodyPr>
            <a:normAutofit fontScale="90000"/>
          </a:bodyPr>
          <a:lstStyle/>
          <a:p>
            <a:r>
              <a:rPr lang="es-ES" dirty="0">
                <a:latin typeface="Tahoma" panose="020B0604030504040204" pitchFamily="34" charset="0"/>
                <a:ea typeface="Tahoma" panose="020B0604030504040204" pitchFamily="34" charset="0"/>
                <a:cs typeface="Tahoma" panose="020B0604030504040204" pitchFamily="34" charset="0"/>
              </a:rPr>
              <a:t> </a:t>
            </a:r>
            <a:r>
              <a:rPr lang="es-PE" dirty="0">
                <a:latin typeface="Tahoma" panose="020B0604030504040204" pitchFamily="34" charset="0"/>
                <a:ea typeface="Tahoma" panose="020B0604030504040204" pitchFamily="34" charset="0"/>
                <a:cs typeface="Tahoma" panose="020B0604030504040204" pitchFamily="34" charset="0"/>
              </a:rPr>
              <a:t/>
            </a:r>
            <a:br>
              <a:rPr lang="es-PE" dirty="0">
                <a:latin typeface="Tahoma" panose="020B0604030504040204" pitchFamily="34" charset="0"/>
                <a:ea typeface="Tahoma" panose="020B0604030504040204" pitchFamily="34" charset="0"/>
                <a:cs typeface="Tahoma" panose="020B0604030504040204" pitchFamily="34" charset="0"/>
              </a:rPr>
            </a:br>
            <a:r>
              <a:rPr lang="es-PE" b="1" dirty="0">
                <a:latin typeface="Tahoma" panose="020B0604030504040204" pitchFamily="34" charset="0"/>
                <a:ea typeface="Tahoma" panose="020B0604030504040204" pitchFamily="34" charset="0"/>
                <a:cs typeface="Tahoma" panose="020B0604030504040204" pitchFamily="34" charset="0"/>
              </a:rPr>
              <a:t>JUSTIFICACIÓN DEL PROYECTO</a:t>
            </a:r>
            <a:r>
              <a:rPr lang="es-PE" b="1" dirty="0" smtClean="0">
                <a:latin typeface="Tahoma" panose="020B0604030504040204" pitchFamily="34" charset="0"/>
                <a:ea typeface="Tahoma" panose="020B0604030504040204" pitchFamily="34" charset="0"/>
                <a:cs typeface="Tahoma" panose="020B0604030504040204" pitchFamily="34" charset="0"/>
              </a:rPr>
              <a:t>:</a:t>
            </a:r>
            <a:br>
              <a:rPr lang="es-PE" b="1" dirty="0" smtClean="0">
                <a:latin typeface="Tahoma" panose="020B0604030504040204" pitchFamily="34" charset="0"/>
                <a:ea typeface="Tahoma" panose="020B0604030504040204" pitchFamily="34" charset="0"/>
                <a:cs typeface="Tahoma" panose="020B0604030504040204" pitchFamily="34" charset="0"/>
              </a:rPr>
            </a:br>
            <a:r>
              <a:rPr lang="es-PE" dirty="0">
                <a:latin typeface="Tahoma" panose="020B0604030504040204" pitchFamily="34" charset="0"/>
                <a:ea typeface="Tahoma" panose="020B0604030504040204" pitchFamily="34" charset="0"/>
                <a:cs typeface="Tahoma" panose="020B0604030504040204" pitchFamily="34" charset="0"/>
              </a:rPr>
              <a:t/>
            </a:r>
            <a:br>
              <a:rPr lang="es-PE" dirty="0">
                <a:latin typeface="Tahoma" panose="020B0604030504040204" pitchFamily="34" charset="0"/>
                <a:ea typeface="Tahoma" panose="020B0604030504040204" pitchFamily="34" charset="0"/>
                <a:cs typeface="Tahoma" panose="020B0604030504040204" pitchFamily="34" charset="0"/>
              </a:rPr>
            </a:br>
            <a:r>
              <a:rPr lang="es-PE" sz="2701" dirty="0">
                <a:latin typeface="Tahoma" panose="020B0604030504040204" pitchFamily="34" charset="0"/>
                <a:ea typeface="Tahoma" panose="020B0604030504040204" pitchFamily="34" charset="0"/>
                <a:cs typeface="Tahoma" panose="020B0604030504040204" pitchFamily="34" charset="0"/>
              </a:rPr>
              <a:t>A </a:t>
            </a:r>
            <a:r>
              <a:rPr lang="es-PE" sz="2701" dirty="0">
                <a:latin typeface="Tahoma" panose="020B0604030504040204" pitchFamily="34" charset="0"/>
                <a:ea typeface="Tahoma" panose="020B0604030504040204" pitchFamily="34" charset="0"/>
                <a:cs typeface="Tahoma" panose="020B0604030504040204" pitchFamily="34" charset="0"/>
              </a:rPr>
              <a:t>través de los años las </a:t>
            </a:r>
            <a:r>
              <a:rPr lang="es-PE" sz="2701" dirty="0">
                <a:latin typeface="Tahoma" panose="020B0604030504040204" pitchFamily="34" charset="0"/>
                <a:ea typeface="Tahoma" panose="020B0604030504040204" pitchFamily="34" charset="0"/>
                <a:cs typeface="Tahoma" panose="020B0604030504040204" pitchFamily="34" charset="0"/>
              </a:rPr>
              <a:t>instituciones</a:t>
            </a:r>
            <a:r>
              <a:rPr lang="es-PE" sz="2701" dirty="0">
                <a:latin typeface="Tahoma" panose="020B0604030504040204" pitchFamily="34" charset="0"/>
                <a:ea typeface="Tahoma" panose="020B0604030504040204" pitchFamily="34" charset="0"/>
                <a:cs typeface="Tahoma" panose="020B0604030504040204" pitchFamily="34" charset="0"/>
              </a:rPr>
              <a:t> cambian y de la misma manera </a:t>
            </a:r>
            <a:r>
              <a:rPr lang="es-PE" sz="2701" dirty="0">
                <a:latin typeface="Tahoma" panose="020B0604030504040204" pitchFamily="34" charset="0"/>
                <a:ea typeface="Tahoma" panose="020B0604030504040204" pitchFamily="34" charset="0"/>
                <a:cs typeface="Tahoma" panose="020B0604030504040204" pitchFamily="34" charset="0"/>
              </a:rPr>
              <a:t>los sistemas</a:t>
            </a:r>
            <a:r>
              <a:rPr lang="es-PE" sz="2701" dirty="0">
                <a:latin typeface="Tahoma" panose="020B0604030504040204" pitchFamily="34" charset="0"/>
                <a:ea typeface="Tahoma" panose="020B0604030504040204" pitchFamily="34" charset="0"/>
                <a:cs typeface="Tahoma" panose="020B0604030504040204" pitchFamily="34" charset="0"/>
              </a:rPr>
              <a:t> informáticos deben ir optimizándose  y ajustándose a las nuevas actualizaciones.</a:t>
            </a:r>
            <a:br>
              <a:rPr lang="es-PE" sz="2701" dirty="0">
                <a:latin typeface="Tahoma" panose="020B0604030504040204" pitchFamily="34" charset="0"/>
                <a:ea typeface="Tahoma" panose="020B0604030504040204" pitchFamily="34" charset="0"/>
                <a:cs typeface="Tahoma" panose="020B0604030504040204" pitchFamily="34" charset="0"/>
              </a:rPr>
            </a:br>
            <a:r>
              <a:rPr lang="es-PE" sz="2701" dirty="0">
                <a:latin typeface="Tahoma" panose="020B0604030504040204" pitchFamily="34" charset="0"/>
                <a:ea typeface="Tahoma" panose="020B0604030504040204" pitchFamily="34" charset="0"/>
                <a:cs typeface="Tahoma" panose="020B0604030504040204" pitchFamily="34" charset="0"/>
              </a:rPr>
              <a:t>Por lo anterior, se justifica la implementación de un nuevo sistema para que se pueda utilizar  vía  </a:t>
            </a:r>
            <a:r>
              <a:rPr lang="es-PE" sz="2701" dirty="0">
                <a:latin typeface="Tahoma" panose="020B0604030504040204" pitchFamily="34" charset="0"/>
                <a:ea typeface="Tahoma" panose="020B0604030504040204" pitchFamily="34" charset="0"/>
                <a:cs typeface="Tahoma" panose="020B0604030504040204" pitchFamily="34" charset="0"/>
              </a:rPr>
              <a:t>web.</a:t>
            </a:r>
            <a:r>
              <a:rPr lang="es-PE" dirty="0"/>
              <a:t/>
            </a:r>
            <a:br>
              <a:rPr lang="es-PE" dirty="0"/>
            </a:br>
            <a:r>
              <a:rPr lang="es-ES" dirty="0" smtClean="0">
                <a:solidFill>
                  <a:srgbClr val="000000"/>
                </a:solidFill>
                <a:latin typeface="Calibri"/>
                <a:cs typeface="Times New Roman"/>
              </a:rPr>
              <a:t/>
            </a:r>
            <a:br>
              <a:rPr lang="es-ES" dirty="0" smtClean="0">
                <a:solidFill>
                  <a:srgbClr val="000000"/>
                </a:solidFill>
                <a:latin typeface="Calibri"/>
                <a:cs typeface="Times New Roman"/>
              </a:rPr>
            </a:br>
            <a:endParaRPr lang="es-PE" dirty="0"/>
          </a:p>
        </p:txBody>
      </p:sp>
    </p:spTree>
    <p:extLst>
      <p:ext uri="{BB962C8B-B14F-4D97-AF65-F5344CB8AC3E}">
        <p14:creationId xmlns:p14="http://schemas.microsoft.com/office/powerpoint/2010/main" val="2175270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114716" y="4401361"/>
            <a:ext cx="7409417" cy="1137008"/>
          </a:xfrm>
        </p:spPr>
        <p:txBody>
          <a:bodyPr rtlCol="0">
            <a:noAutofit/>
          </a:bodyPr>
          <a:lstStyle/>
          <a:p>
            <a:r>
              <a:rPr lang="es-PE" sz="3601" b="1" dirty="0">
                <a:latin typeface="Tahoma" panose="020B0604030504040204" pitchFamily="34" charset="0"/>
                <a:ea typeface="Tahoma" panose="020B0604030504040204" pitchFamily="34" charset="0"/>
                <a:cs typeface="Tahoma" panose="020B0604030504040204" pitchFamily="34" charset="0"/>
              </a:rPr>
              <a:t>OBJETIVOS GENERALES </a:t>
            </a:r>
            <a:r>
              <a:rPr lang="es-PE" sz="3601" b="1" dirty="0">
                <a:latin typeface="Tahoma" panose="020B0604030504040204" pitchFamily="34" charset="0"/>
                <a:ea typeface="Tahoma" panose="020B0604030504040204" pitchFamily="34" charset="0"/>
                <a:cs typeface="Tahoma" panose="020B0604030504040204" pitchFamily="34" charset="0"/>
              </a:rPr>
              <a:t/>
            </a:r>
            <a:br>
              <a:rPr lang="es-PE" sz="3601" b="1" dirty="0">
                <a:latin typeface="Tahoma" panose="020B0604030504040204" pitchFamily="34" charset="0"/>
                <a:ea typeface="Tahoma" panose="020B0604030504040204" pitchFamily="34" charset="0"/>
                <a:cs typeface="Tahoma" panose="020B0604030504040204" pitchFamily="34" charset="0"/>
              </a:rPr>
            </a:br>
            <a:r>
              <a:rPr lang="es-PE" sz="3601" dirty="0">
                <a:latin typeface="Tahoma" panose="020B0604030504040204" pitchFamily="34" charset="0"/>
                <a:ea typeface="Tahoma" panose="020B0604030504040204" pitchFamily="34" charset="0"/>
                <a:cs typeface="Tahoma" panose="020B0604030504040204" pitchFamily="34" charset="0"/>
              </a:rPr>
              <a:t/>
            </a:r>
            <a:br>
              <a:rPr lang="es-PE" sz="3601" dirty="0">
                <a:latin typeface="Tahoma" panose="020B0604030504040204" pitchFamily="34" charset="0"/>
                <a:ea typeface="Tahoma" panose="020B0604030504040204" pitchFamily="34" charset="0"/>
                <a:cs typeface="Tahoma" panose="020B0604030504040204" pitchFamily="34" charset="0"/>
              </a:rPr>
            </a:br>
            <a:r>
              <a:rPr lang="es-PE" sz="2401" dirty="0">
                <a:latin typeface="Tahoma" panose="020B0604030504040204" pitchFamily="34" charset="0"/>
                <a:ea typeface="Tahoma" panose="020B0604030504040204" pitchFamily="34" charset="0"/>
                <a:cs typeface="Tahoma" panose="020B0604030504040204" pitchFamily="34" charset="0"/>
              </a:rPr>
              <a:t>Como </a:t>
            </a:r>
            <a:r>
              <a:rPr lang="es-PE" sz="2401" dirty="0">
                <a:latin typeface="Tahoma" panose="020B0604030504040204" pitchFamily="34" charset="0"/>
                <a:ea typeface="Tahoma" panose="020B0604030504040204" pitchFamily="34" charset="0"/>
                <a:cs typeface="Tahoma" panose="020B0604030504040204" pitchFamily="34" charset="0"/>
              </a:rPr>
              <a:t>objetivo</a:t>
            </a:r>
            <a:r>
              <a:rPr lang="es-PE" sz="2401" dirty="0">
                <a:latin typeface="Tahoma" panose="020B0604030504040204" pitchFamily="34" charset="0"/>
                <a:ea typeface="Tahoma" panose="020B0604030504040204" pitchFamily="34" charset="0"/>
                <a:cs typeface="Tahoma" panose="020B0604030504040204" pitchFamily="34" charset="0"/>
              </a:rPr>
              <a:t> general nos hemos trazado a crear un sistema que pueda facilitar </a:t>
            </a:r>
            <a:r>
              <a:rPr lang="es-PE" sz="2401" dirty="0">
                <a:latin typeface="Tahoma" panose="020B0604030504040204" pitchFamily="34" charset="0"/>
                <a:ea typeface="Tahoma" panose="020B0604030504040204" pitchFamily="34" charset="0"/>
                <a:cs typeface="Tahoma" panose="020B0604030504040204" pitchFamily="34" charset="0"/>
              </a:rPr>
              <a:t>el trabajo</a:t>
            </a:r>
            <a:r>
              <a:rPr lang="es-PE" sz="2401" dirty="0">
                <a:latin typeface="Tahoma" panose="020B0604030504040204" pitchFamily="34" charset="0"/>
                <a:ea typeface="Tahoma" panose="020B0604030504040204" pitchFamily="34" charset="0"/>
                <a:cs typeface="Tahoma" panose="020B0604030504040204" pitchFamily="34" charset="0"/>
              </a:rPr>
              <a:t> en la </a:t>
            </a:r>
            <a:r>
              <a:rPr lang="es-PE" sz="2401" dirty="0">
                <a:latin typeface="Tahoma" panose="020B0604030504040204" pitchFamily="34" charset="0"/>
                <a:ea typeface="Tahoma" panose="020B0604030504040204" pitchFamily="34" charset="0"/>
                <a:cs typeface="Tahoma" panose="020B0604030504040204" pitchFamily="34" charset="0"/>
              </a:rPr>
              <a:t>oficina</a:t>
            </a:r>
            <a:r>
              <a:rPr lang="es-PE" sz="2401" dirty="0">
                <a:latin typeface="Tahoma" panose="020B0604030504040204" pitchFamily="34" charset="0"/>
                <a:ea typeface="Tahoma" panose="020B0604030504040204" pitchFamily="34" charset="0"/>
                <a:cs typeface="Tahoma" panose="020B0604030504040204" pitchFamily="34" charset="0"/>
              </a:rPr>
              <a:t> de secretaría así como hacer más eficiente el trabajo realizado por ellos mismos.</a:t>
            </a:r>
            <a:br>
              <a:rPr lang="es-PE" sz="2401" dirty="0">
                <a:latin typeface="Tahoma" panose="020B0604030504040204" pitchFamily="34" charset="0"/>
                <a:ea typeface="Tahoma" panose="020B0604030504040204" pitchFamily="34" charset="0"/>
                <a:cs typeface="Tahoma" panose="020B0604030504040204" pitchFamily="34" charset="0"/>
              </a:rPr>
            </a:br>
            <a:r>
              <a:rPr lang="es-PE" sz="2401" dirty="0">
                <a:latin typeface="Tahoma" panose="020B0604030504040204" pitchFamily="34" charset="0"/>
                <a:ea typeface="Tahoma" panose="020B0604030504040204" pitchFamily="34" charset="0"/>
                <a:cs typeface="Tahoma" panose="020B0604030504040204" pitchFamily="34" charset="0"/>
              </a:rPr>
              <a:t>Poder llevar el control de los datos académicos de los estudiantes y profesores, así como poder llevar un mejor control de los cobros realizados por la institución.</a:t>
            </a:r>
            <a:r>
              <a:rPr lang="es-PE" sz="3601" dirty="0"/>
              <a:t/>
            </a:r>
            <a:br>
              <a:rPr lang="es-PE" sz="3601" dirty="0"/>
            </a:br>
            <a:endParaRPr lang="es-ES" sz="360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8098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276776" y="1430258"/>
            <a:ext cx="8859291" cy="2738741"/>
          </a:xfrm>
        </p:spPr>
        <p:txBody>
          <a:bodyPr>
            <a:normAutofit/>
          </a:bodyPr>
          <a:lstStyle/>
          <a:p>
            <a:r>
              <a:rPr lang="es-ES" dirty="0">
                <a:solidFill>
                  <a:srgbClr val="000000"/>
                </a:solidFill>
                <a:latin typeface="Calibri"/>
                <a:cs typeface="Times New Roman"/>
              </a:rPr>
              <a:t/>
            </a:r>
            <a:br>
              <a:rPr lang="es-ES" dirty="0">
                <a:solidFill>
                  <a:srgbClr val="000000"/>
                </a:solidFill>
                <a:latin typeface="Calibri"/>
                <a:cs typeface="Times New Roman"/>
              </a:rPr>
            </a:br>
            <a:endParaRPr lang="es-PE" dirty="0"/>
          </a:p>
        </p:txBody>
      </p:sp>
      <p:sp>
        <p:nvSpPr>
          <p:cNvPr id="2" name="1 Rectángulo"/>
          <p:cNvSpPr/>
          <p:nvPr/>
        </p:nvSpPr>
        <p:spPr>
          <a:xfrm>
            <a:off x="1276776" y="836712"/>
            <a:ext cx="6860549" cy="5155386"/>
          </a:xfrm>
          <a:prstGeom prst="rect">
            <a:avLst/>
          </a:prstGeom>
        </p:spPr>
        <p:txBody>
          <a:bodyPr wrap="square">
            <a:spAutoFit/>
          </a:bodyPr>
          <a:lstStyle/>
          <a:p>
            <a:r>
              <a:rPr lang="es-PE" sz="4000" b="1" dirty="0">
                <a:latin typeface="Tahoma" panose="020B0604030504040204" pitchFamily="34" charset="0"/>
                <a:ea typeface="Tahoma" panose="020B0604030504040204" pitchFamily="34" charset="0"/>
                <a:cs typeface="Tahoma" panose="020B0604030504040204" pitchFamily="34" charset="0"/>
              </a:rPr>
              <a:t>OBJETIVOS </a:t>
            </a:r>
            <a:r>
              <a:rPr lang="es-PE" sz="4000" b="1" dirty="0" smtClean="0">
                <a:latin typeface="Tahoma" panose="020B0604030504040204" pitchFamily="34" charset="0"/>
                <a:ea typeface="Tahoma" panose="020B0604030504040204" pitchFamily="34" charset="0"/>
                <a:cs typeface="Tahoma" panose="020B0604030504040204" pitchFamily="34" charset="0"/>
              </a:rPr>
              <a:t>ESPECIFICOS</a:t>
            </a:r>
          </a:p>
          <a:p>
            <a:pPr marL="342991" indent="-342991">
              <a:buFont typeface="Arial" panose="020B0604020202020204" pitchFamily="34" charset="0"/>
              <a:buChar char="•"/>
            </a:pPr>
            <a:endParaRPr lang="es-PE" sz="2400" dirty="0" smtClean="0">
              <a:latin typeface="Tahoma" panose="020B0604030504040204" pitchFamily="34" charset="0"/>
              <a:ea typeface="Tahoma" panose="020B0604030504040204" pitchFamily="34" charset="0"/>
              <a:cs typeface="Tahoma" panose="020B0604030504040204" pitchFamily="34" charset="0"/>
            </a:endParaRPr>
          </a:p>
          <a:p>
            <a:pPr marL="342991" indent="-342991">
              <a:buFont typeface="Arial" panose="020B0604020202020204" pitchFamily="34" charset="0"/>
              <a:buChar char="•"/>
            </a:pPr>
            <a:r>
              <a:rPr lang="es-PE" sz="2400" dirty="0" smtClean="0">
                <a:latin typeface="Tahoma" panose="020B0604030504040204" pitchFamily="34" charset="0"/>
                <a:ea typeface="Tahoma" panose="020B0604030504040204" pitchFamily="34" charset="0"/>
                <a:cs typeface="Tahoma" panose="020B0604030504040204" pitchFamily="34" charset="0"/>
              </a:rPr>
              <a:t>Definir </a:t>
            </a:r>
            <a:r>
              <a:rPr lang="es-PE" sz="2400" dirty="0">
                <a:latin typeface="Tahoma" panose="020B0604030504040204" pitchFamily="34" charset="0"/>
                <a:ea typeface="Tahoma" panose="020B0604030504040204" pitchFamily="34" charset="0"/>
                <a:cs typeface="Tahoma" panose="020B0604030504040204" pitchFamily="34" charset="0"/>
              </a:rPr>
              <a:t>roles de usuarios que tendrán acceso al sistema.</a:t>
            </a:r>
          </a:p>
          <a:p>
            <a:pPr marL="342991" indent="-342991">
              <a:buFont typeface="Arial" panose="020B0604020202020204" pitchFamily="34" charset="0"/>
              <a:buChar char="•"/>
            </a:pPr>
            <a:r>
              <a:rPr lang="es-PE" sz="2400" dirty="0">
                <a:latin typeface="Tahoma" panose="020B0604030504040204" pitchFamily="34" charset="0"/>
                <a:ea typeface="Tahoma" panose="020B0604030504040204" pitchFamily="34" charset="0"/>
                <a:cs typeface="Tahoma" panose="020B0604030504040204" pitchFamily="34" charset="0"/>
              </a:rPr>
              <a:t>Agilizar el proceso de matriculación de los alumnos de la </a:t>
            </a:r>
            <a:r>
              <a:rPr lang="es-PE" sz="2400" dirty="0">
                <a:latin typeface="Tahoma" panose="020B0604030504040204" pitchFamily="34" charset="0"/>
                <a:ea typeface="Tahoma" panose="020B0604030504040204" pitchFamily="34" charset="0"/>
                <a:cs typeface="Tahoma" panose="020B0604030504040204" pitchFamily="34" charset="0"/>
              </a:rPr>
              <a:t>institución.</a:t>
            </a:r>
            <a:endParaRPr lang="es-PE" sz="2400" dirty="0">
              <a:latin typeface="Tahoma" panose="020B0604030504040204" pitchFamily="34" charset="0"/>
              <a:ea typeface="Tahoma" panose="020B0604030504040204" pitchFamily="34" charset="0"/>
              <a:cs typeface="Tahoma" panose="020B0604030504040204" pitchFamily="34" charset="0"/>
            </a:endParaRPr>
          </a:p>
          <a:p>
            <a:pPr marL="342991" indent="-342991">
              <a:buFont typeface="Arial" panose="020B0604020202020204" pitchFamily="34" charset="0"/>
              <a:buChar char="•"/>
            </a:pPr>
            <a:r>
              <a:rPr lang="es-PE" sz="2400" dirty="0">
                <a:latin typeface="Tahoma" panose="020B0604030504040204" pitchFamily="34" charset="0"/>
                <a:ea typeface="Tahoma" panose="020B0604030504040204" pitchFamily="34" charset="0"/>
                <a:cs typeface="Tahoma" panose="020B0604030504040204" pitchFamily="34" charset="0"/>
              </a:rPr>
              <a:t>Proveer al alumno y representante de in formación en cualquier momento que deseen vía </a:t>
            </a:r>
            <a:r>
              <a:rPr lang="es-PE" sz="2400" dirty="0">
                <a:latin typeface="Tahoma" panose="020B0604030504040204" pitchFamily="34" charset="0"/>
                <a:ea typeface="Tahoma" panose="020B0604030504040204" pitchFamily="34" charset="0"/>
                <a:cs typeface="Tahoma" panose="020B0604030504040204" pitchFamily="34" charset="0"/>
              </a:rPr>
              <a:t>internet.</a:t>
            </a:r>
            <a:endParaRPr lang="es-PE" sz="2400" dirty="0">
              <a:latin typeface="Tahoma" panose="020B0604030504040204" pitchFamily="34" charset="0"/>
              <a:ea typeface="Tahoma" panose="020B0604030504040204" pitchFamily="34" charset="0"/>
              <a:cs typeface="Tahoma" panose="020B0604030504040204" pitchFamily="34" charset="0"/>
            </a:endParaRPr>
          </a:p>
          <a:p>
            <a:pPr marL="342991" indent="-342991">
              <a:buFont typeface="Arial" panose="020B0604020202020204" pitchFamily="34" charset="0"/>
              <a:buChar char="•"/>
            </a:pPr>
            <a:r>
              <a:rPr lang="es-PE" sz="2400" dirty="0">
                <a:latin typeface="Tahoma" panose="020B0604030504040204" pitchFamily="34" charset="0"/>
                <a:ea typeface="Tahoma" panose="020B0604030504040204" pitchFamily="34" charset="0"/>
                <a:cs typeface="Tahoma" panose="020B0604030504040204" pitchFamily="34" charset="0"/>
              </a:rPr>
              <a:t>Facilitar el manejo de notas por parte del personal </a:t>
            </a:r>
            <a:r>
              <a:rPr lang="es-PE" sz="2400" dirty="0">
                <a:latin typeface="Tahoma" panose="020B0604030504040204" pitchFamily="34" charset="0"/>
                <a:ea typeface="Tahoma" panose="020B0604030504040204" pitchFamily="34" charset="0"/>
                <a:cs typeface="Tahoma" panose="020B0604030504040204" pitchFamily="34" charset="0"/>
              </a:rPr>
              <a:t>docente.</a:t>
            </a:r>
            <a:endParaRPr lang="es-PE" sz="2400" dirty="0">
              <a:latin typeface="Tahoma" panose="020B0604030504040204" pitchFamily="34" charset="0"/>
              <a:ea typeface="Tahoma" panose="020B0604030504040204" pitchFamily="34" charset="0"/>
              <a:cs typeface="Tahoma" panose="020B0604030504040204" pitchFamily="34" charset="0"/>
            </a:endParaRPr>
          </a:p>
          <a:p>
            <a:r>
              <a:rPr lang="es-ES" sz="2800" b="1" dirty="0"/>
              <a:t> </a:t>
            </a:r>
            <a:endParaRPr lang="es-PE" sz="2800" dirty="0"/>
          </a:p>
          <a:p>
            <a:r>
              <a:rPr lang="es-ES" sz="2101" b="1" dirty="0"/>
              <a:t> </a:t>
            </a:r>
            <a:endParaRPr lang="es-PE" sz="2101" dirty="0"/>
          </a:p>
        </p:txBody>
      </p:sp>
    </p:spTree>
    <p:extLst>
      <p:ext uri="{BB962C8B-B14F-4D97-AF65-F5344CB8AC3E}">
        <p14:creationId xmlns:p14="http://schemas.microsoft.com/office/powerpoint/2010/main" val="709891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412455" y="3537040"/>
            <a:ext cx="8859291" cy="631959"/>
          </a:xfrm>
        </p:spPr>
        <p:txBody>
          <a:bodyPr>
            <a:normAutofit fontScale="90000"/>
          </a:bodyPr>
          <a:lstStyle/>
          <a:p>
            <a:r>
              <a:rPr lang="es-ES" dirty="0">
                <a:solidFill>
                  <a:srgbClr val="000000"/>
                </a:solidFill>
                <a:latin typeface="Calibri"/>
                <a:cs typeface="Times New Roman"/>
              </a:rPr>
              <a:t/>
            </a:r>
            <a:br>
              <a:rPr lang="es-ES" dirty="0">
                <a:solidFill>
                  <a:srgbClr val="000000"/>
                </a:solidFill>
                <a:latin typeface="Calibri"/>
                <a:cs typeface="Times New Roman"/>
              </a:rPr>
            </a:br>
            <a:endParaRPr lang="es-PE" dirty="0"/>
          </a:p>
        </p:txBody>
      </p:sp>
      <p:sp>
        <p:nvSpPr>
          <p:cNvPr id="2" name="1 Rectángulo"/>
          <p:cNvSpPr/>
          <p:nvPr/>
        </p:nvSpPr>
        <p:spPr>
          <a:xfrm>
            <a:off x="755576" y="136109"/>
            <a:ext cx="7508789" cy="6801862"/>
          </a:xfrm>
          <a:prstGeom prst="rect">
            <a:avLst/>
          </a:prstGeom>
        </p:spPr>
        <p:txBody>
          <a:bodyPr wrap="square">
            <a:spAutoFit/>
          </a:bodyPr>
          <a:lstStyle/>
          <a:p>
            <a:r>
              <a:rPr lang="es-ES" sz="4000" b="1" dirty="0">
                <a:latin typeface="Tahoma" panose="020B0604030504040204" pitchFamily="34" charset="0"/>
                <a:ea typeface="Tahoma" panose="020B0604030504040204" pitchFamily="34" charset="0"/>
                <a:cs typeface="Tahoma" panose="020B0604030504040204" pitchFamily="34" charset="0"/>
              </a:rPr>
              <a:t>MARCO </a:t>
            </a:r>
            <a:r>
              <a:rPr lang="es-ES" sz="4000" b="1" dirty="0" smtClean="0">
                <a:latin typeface="Tahoma" panose="020B0604030504040204" pitchFamily="34" charset="0"/>
                <a:ea typeface="Tahoma" panose="020B0604030504040204" pitchFamily="34" charset="0"/>
                <a:cs typeface="Tahoma" panose="020B0604030504040204" pitchFamily="34" charset="0"/>
              </a:rPr>
              <a:t>TEÓRICO</a:t>
            </a:r>
          </a:p>
          <a:p>
            <a:endParaRPr lang="es-ES" dirty="0" smtClean="0">
              <a:latin typeface="Tahoma" panose="020B0604030504040204" pitchFamily="34" charset="0"/>
              <a:ea typeface="Tahoma" panose="020B0604030504040204" pitchFamily="34" charset="0"/>
              <a:cs typeface="Tahoma" panose="020B0604030504040204" pitchFamily="34" charset="0"/>
            </a:endParaRPr>
          </a:p>
          <a:p>
            <a:r>
              <a:rPr lang="es-ES" sz="2400" dirty="0" smtClean="0">
                <a:latin typeface="Tahoma" panose="020B0604030504040204" pitchFamily="34" charset="0"/>
                <a:ea typeface="Tahoma" panose="020B0604030504040204" pitchFamily="34" charset="0"/>
                <a:cs typeface="Tahoma" panose="020B0604030504040204" pitchFamily="34" charset="0"/>
              </a:rPr>
              <a:t>ALMA </a:t>
            </a:r>
            <a:r>
              <a:rPr lang="es-ES" sz="2400" dirty="0">
                <a:latin typeface="Tahoma" panose="020B0604030504040204" pitchFamily="34" charset="0"/>
                <a:ea typeface="Tahoma" panose="020B0604030504040204" pitchFamily="34" charset="0"/>
                <a:cs typeface="Tahoma" panose="020B0604030504040204" pitchFamily="34" charset="0"/>
              </a:rPr>
              <a:t>DEL SABER. </a:t>
            </a:r>
            <a:r>
              <a:rPr lang="es-ES" sz="2400" dirty="0">
                <a:latin typeface="Tahoma" panose="020B0604030504040204" pitchFamily="34" charset="0"/>
                <a:ea typeface="Tahoma" panose="020B0604030504040204" pitchFamily="34" charset="0"/>
                <a:cs typeface="Tahoma" panose="020B0604030504040204" pitchFamily="34" charset="0"/>
              </a:rPr>
              <a:t>Somos una institución educativa, moderna, de experiencia; con un programa y una metodología propia, integrada e innovadora que busca potenciar al máximo las capacidades intelectuales y socio - emocionales de nuestros alumnos, dentro de una sólida formación de valores morales. Nos orientamos hacia una educación científico – humanista bajo los principios de la doctrina católica; donde el camino de realización para el cristiano católico es conocer, comprender, elegir, actuar y comprometerse con su Fe.</a:t>
            </a:r>
            <a:endParaRPr lang="es-PE" sz="2400" dirty="0">
              <a:latin typeface="Tahoma" panose="020B0604030504040204" pitchFamily="34" charset="0"/>
              <a:ea typeface="Tahoma" panose="020B0604030504040204" pitchFamily="34" charset="0"/>
              <a:cs typeface="Tahoma" panose="020B0604030504040204" pitchFamily="34" charset="0"/>
            </a:endParaRPr>
          </a:p>
          <a:p>
            <a:r>
              <a:rPr lang="es-ES" sz="2400" dirty="0">
                <a:latin typeface="Tahoma" panose="020B0604030504040204" pitchFamily="34" charset="0"/>
                <a:ea typeface="Tahoma" panose="020B0604030504040204" pitchFamily="34" charset="0"/>
                <a:cs typeface="Tahoma" panose="020B0604030504040204" pitchFamily="34" charset="0"/>
              </a:rPr>
              <a:t>La institución educativa (colegio) "El Alma del Saber" necesita realizar una base de datos para gestionar la parte económica de los estudiantes, desde su matrícula, hasta el control de pagos mes a mes.</a:t>
            </a:r>
            <a:endParaRPr lang="es-PE" sz="2400" dirty="0">
              <a:latin typeface="Tahoma" panose="020B0604030504040204" pitchFamily="34" charset="0"/>
              <a:ea typeface="Tahoma" panose="020B0604030504040204" pitchFamily="34" charset="0"/>
              <a:cs typeface="Tahoma" panose="020B0604030504040204" pitchFamily="34" charset="0"/>
            </a:endParaRPr>
          </a:p>
          <a:p>
            <a:r>
              <a:rPr lang="es-ES" b="1" dirty="0">
                <a:latin typeface="Tahoma" panose="020B0604030504040204" pitchFamily="34" charset="0"/>
                <a:ea typeface="Tahoma" panose="020B0604030504040204" pitchFamily="34" charset="0"/>
                <a:cs typeface="Tahoma" panose="020B0604030504040204" pitchFamily="34" charset="0"/>
              </a:rPr>
              <a:t> </a:t>
            </a:r>
            <a:endParaRPr lang="es-PE"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5664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únel azul digital 16 × 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908_TF02895261_TF02895261.potx" id="{408D3025-4796-40C5-A420-4B86355D8C1A}" vid="{9B9A56E1-CA61-4AB5-B8B3-A8E151813968}"/>
    </a:ext>
  </a:extLst>
</a:theme>
</file>

<file path=ppt/theme/theme2.xml><?xml version="1.0" encoding="utf-8"?>
<a:theme xmlns:a="http://schemas.openxmlformats.org/drawingml/2006/main" name="Tema d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0E41224-0370-4595-877C-23316CD80004}">
  <ds:schemaRefs>
    <ds:schemaRef ds:uri="http://purl.org/dc/terms/"/>
    <ds:schemaRef ds:uri="http://schemas.microsoft.com/office/2006/metadata/properties"/>
    <ds:schemaRef ds:uri="http://purl.org/dc/dcmitype/"/>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4873beb7-5857-4685-be1f-d57550cc96cc"/>
    <ds:schemaRef ds:uri="http://www.w3.org/XML/1998/namespace"/>
  </ds:schemaRefs>
</ds:datastoreItem>
</file>

<file path=customXml/itemProps2.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de túnel azul digital empresarial (panorámica)</Template>
  <TotalTime>0</TotalTime>
  <Words>494</Words>
  <Application>Microsoft Office PowerPoint</Application>
  <PresentationFormat>Presentación en pantalla (4:3)</PresentationFormat>
  <Paragraphs>69</Paragraphs>
  <Slides>14</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14</vt:i4>
      </vt:variant>
    </vt:vector>
  </HeadingPairs>
  <TitlesOfParts>
    <vt:vector size="22" baseType="lpstr">
      <vt:lpstr>Arial</vt:lpstr>
      <vt:lpstr>Balloon BQ</vt:lpstr>
      <vt:lpstr>Calibri</vt:lpstr>
      <vt:lpstr>Corbel</vt:lpstr>
      <vt:lpstr>Symbol</vt:lpstr>
      <vt:lpstr>Tahoma</vt:lpstr>
      <vt:lpstr>Times New Roman</vt:lpstr>
      <vt:lpstr>Túnel azul digital 16 × 9</vt:lpstr>
      <vt:lpstr>ALMA DEL SABER</vt:lpstr>
      <vt:lpstr>El presente proyecto está elaborado con el fin de satisfacer las necesidades detectadas en el manejo y tratamiento de la información académica que periódicamente se realizara en la institución “ALMA DEL SABER”, con el fin de agilizar los procesos, tratamiento e integridad de los datos, que permitan mantener la base de datos actualizada que beneficie a toda la institución educativa. </vt:lpstr>
      <vt:lpstr>RESUMEN EJECUTIVO </vt:lpstr>
      <vt:lpstr>Planteamiento del problema   El colegio “ALMA DEL SABER”, requiere los servicios necesarios para realizar la implementación de una herramienta de gestión de matrículas, que permita el registro, procesamiento y consulta de la información de los estudiantes  </vt:lpstr>
      <vt:lpstr>Como se va implementar la solución  La salida que encontramos es la siguiente, es relevante que se aplique nuevas gestiones computarizadas ya que sirvan de utilidad en los procesos de la institución educativa a causa de ello hemos proyectado un sistema que se adecue a las necesidades del problema en sí, de manera accesible al registro, procesamiento y consulta de reporte de los estudiantes. Para ello utilizamos un gestor de base de datos formado en MYSQL donde se detalla el proceso del concepto que utilizamos para la elaboración de la base de datos, otro uso que aplicamos es el Lenguaje de programación PHP donde trabajó en conjunto con HTML, CSS Y JS, también utilizamos el servidor web APACHE y el ordenador HOST.   </vt:lpstr>
      <vt:lpstr>  JUSTIFICACIÓN DEL PROYECTO:  A través de los años las instituciones cambian y de la misma manera los sistemas informáticos deben ir optimizándose  y ajustándose a las nuevas actualizaciones. Por lo anterior, se justifica la implementación de un nuevo sistema para que se pueda utilizar  vía  web.  </vt:lpstr>
      <vt:lpstr>OBJETIVOS GENERALES   Como objetivo general nos hemos trazado a crear un sistema que pueda facilitar el trabajo en la oficina de secretaría así como hacer más eficiente el trabajo realizado por ellos mismos. Poder llevar el control de los datos académicos de los estudiantes y profesores, así como poder llevar un mejor control de los cobros realizados por la institución. </vt:lpstr>
      <vt:lpstr> </vt:lpstr>
      <vt:lpstr> </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2017-05-08T16:07:34Z</dcterms:created>
  <dcterms:modified xsi:type="dcterms:W3CDTF">2017-06-26T23:25:13Z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