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F782-3513-4F9F-BB26-8BCE1CBC9DF8}" type="datetimeFigureOut">
              <a:rPr lang="es-PE" smtClean="0"/>
              <a:t>03/10/2016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0B46-F0C2-455E-A580-0C8A90A1F9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292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F782-3513-4F9F-BB26-8BCE1CBC9DF8}" type="datetimeFigureOut">
              <a:rPr lang="es-PE" smtClean="0"/>
              <a:t>03/10/2016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0B46-F0C2-455E-A580-0C8A90A1F9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468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F782-3513-4F9F-BB26-8BCE1CBC9DF8}" type="datetimeFigureOut">
              <a:rPr lang="es-PE" smtClean="0"/>
              <a:t>03/10/2016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0B46-F0C2-455E-A580-0C8A90A1F9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682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F782-3513-4F9F-BB26-8BCE1CBC9DF8}" type="datetimeFigureOut">
              <a:rPr lang="es-PE" smtClean="0"/>
              <a:t>03/10/2016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0B46-F0C2-455E-A580-0C8A90A1F9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686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F782-3513-4F9F-BB26-8BCE1CBC9DF8}" type="datetimeFigureOut">
              <a:rPr lang="es-PE" smtClean="0"/>
              <a:t>03/10/2016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0B46-F0C2-455E-A580-0C8A90A1F9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009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F782-3513-4F9F-BB26-8BCE1CBC9DF8}" type="datetimeFigureOut">
              <a:rPr lang="es-PE" smtClean="0"/>
              <a:t>03/10/2016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0B46-F0C2-455E-A580-0C8A90A1F9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213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F782-3513-4F9F-BB26-8BCE1CBC9DF8}" type="datetimeFigureOut">
              <a:rPr lang="es-PE" smtClean="0"/>
              <a:t>03/10/2016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0B46-F0C2-455E-A580-0C8A90A1F9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954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F782-3513-4F9F-BB26-8BCE1CBC9DF8}" type="datetimeFigureOut">
              <a:rPr lang="es-PE" smtClean="0"/>
              <a:t>03/10/2016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0B46-F0C2-455E-A580-0C8A90A1F9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598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F782-3513-4F9F-BB26-8BCE1CBC9DF8}" type="datetimeFigureOut">
              <a:rPr lang="es-PE" smtClean="0"/>
              <a:t>03/10/2016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0B46-F0C2-455E-A580-0C8A90A1F9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625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F782-3513-4F9F-BB26-8BCE1CBC9DF8}" type="datetimeFigureOut">
              <a:rPr lang="es-PE" smtClean="0"/>
              <a:t>03/10/2016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0B46-F0C2-455E-A580-0C8A90A1F9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040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BF782-3513-4F9F-BB26-8BCE1CBC9DF8}" type="datetimeFigureOut">
              <a:rPr lang="es-PE" smtClean="0"/>
              <a:t>03/10/2016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0B46-F0C2-455E-A580-0C8A90A1F9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405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F782-3513-4F9F-BB26-8BCE1CBC9DF8}" type="datetimeFigureOut">
              <a:rPr lang="es-PE" smtClean="0"/>
              <a:t>03/10/2016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80B46-F0C2-455E-A580-0C8A90A1F9A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221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15" y="-29322"/>
            <a:ext cx="9149115" cy="6878825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161097"/>
            <a:ext cx="8064896" cy="5679844"/>
          </a:xfrm>
        </p:spPr>
        <p:txBody>
          <a:bodyPr/>
          <a:lstStyle/>
          <a:p>
            <a:pPr algn="l"/>
            <a:r>
              <a:rPr lang="es-PE" dirty="0" smtClean="0">
                <a:solidFill>
                  <a:schemeClr val="accent1">
                    <a:lumMod val="75000"/>
                  </a:schemeClr>
                </a:solidFill>
              </a:rPr>
              <a:t>TEMA : </a:t>
            </a:r>
            <a:r>
              <a:rPr lang="es-PE" dirty="0" smtClean="0">
                <a:solidFill>
                  <a:schemeClr val="tx1"/>
                </a:solidFill>
              </a:rPr>
              <a:t>Pruebas Unitarias</a:t>
            </a:r>
          </a:p>
          <a:p>
            <a:pPr algn="l"/>
            <a:endParaRPr lang="es-PE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s-PE" dirty="0" smtClean="0">
                <a:solidFill>
                  <a:schemeClr val="accent1">
                    <a:lumMod val="75000"/>
                  </a:schemeClr>
                </a:solidFill>
              </a:rPr>
              <a:t>INTEGRANTES : </a:t>
            </a:r>
          </a:p>
          <a:p>
            <a:pPr algn="l"/>
            <a:r>
              <a:rPr lang="es-PE" dirty="0" smtClean="0">
                <a:solidFill>
                  <a:schemeClr val="tx1"/>
                </a:solidFill>
              </a:rPr>
              <a:t>-Eche Vallejos ,Jenniffer</a:t>
            </a:r>
          </a:p>
          <a:p>
            <a:pPr algn="l"/>
            <a:r>
              <a:rPr lang="es-PE" dirty="0" smtClean="0">
                <a:solidFill>
                  <a:schemeClr val="tx1"/>
                </a:solidFill>
              </a:rPr>
              <a:t>-Soto Vento, Lenin</a:t>
            </a:r>
          </a:p>
          <a:p>
            <a:pPr algn="l"/>
            <a:r>
              <a:rPr lang="es-PE" dirty="0" smtClean="0">
                <a:solidFill>
                  <a:schemeClr val="tx1"/>
                </a:solidFill>
              </a:rPr>
              <a:t>-De Souza ,Roberto</a:t>
            </a:r>
          </a:p>
          <a:p>
            <a:pPr algn="l"/>
            <a:endParaRPr lang="es-PE" dirty="0" smtClean="0">
              <a:solidFill>
                <a:schemeClr val="tx1"/>
              </a:solidFill>
            </a:endParaRPr>
          </a:p>
          <a:p>
            <a:pPr algn="l"/>
            <a:r>
              <a:rPr lang="es-PE" dirty="0" smtClean="0">
                <a:solidFill>
                  <a:schemeClr val="accent1">
                    <a:lumMod val="75000"/>
                  </a:schemeClr>
                </a:solidFill>
              </a:rPr>
              <a:t>DOCENTE :  </a:t>
            </a:r>
            <a:r>
              <a:rPr lang="es-PE" dirty="0" smtClean="0">
                <a:solidFill>
                  <a:schemeClr val="tx1"/>
                </a:solidFill>
              </a:rPr>
              <a:t>Coronel Castillo, Eric Gustavo</a:t>
            </a:r>
          </a:p>
          <a:p>
            <a:pPr algn="l"/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para u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-243408"/>
            <a:ext cx="5760640" cy="140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267190" y="5805264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7200" dirty="0" smtClean="0">
                <a:solidFill>
                  <a:schemeClr val="accent1">
                    <a:lumMod val="75000"/>
                  </a:schemeClr>
                </a:solidFill>
              </a:rPr>
              <a:t>2016</a:t>
            </a:r>
            <a:endParaRPr lang="es-PE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8" name="Picture 4" descr="Resultado de imagen para pruebas unitari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950" y="2060848"/>
            <a:ext cx="3236050" cy="242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1315" cy="6858000"/>
          </a:xfrm>
        </p:spPr>
      </p:pic>
      <p:sp>
        <p:nvSpPr>
          <p:cNvPr id="6" name="5 Rectángulo"/>
          <p:cNvSpPr/>
          <p:nvPr/>
        </p:nvSpPr>
        <p:spPr>
          <a:xfrm>
            <a:off x="0" y="0"/>
            <a:ext cx="9144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INTRODUCCIÓN</a:t>
            </a:r>
            <a:endParaRPr lang="es-E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881844" y="1628800"/>
            <a:ext cx="756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PE" sz="2800" b="1" dirty="0" smtClean="0">
                <a:solidFill>
                  <a:schemeClr val="tx2">
                    <a:lumMod val="75000"/>
                  </a:schemeClr>
                </a:solidFill>
              </a:rPr>
              <a:t>          ¿</a:t>
            </a:r>
            <a:r>
              <a:rPr lang="es-PE" sz="2800" b="1" dirty="0">
                <a:solidFill>
                  <a:schemeClr val="tx2">
                    <a:lumMod val="75000"/>
                  </a:schemeClr>
                </a:solidFill>
              </a:rPr>
              <a:t>Qué es una prueba unitaria?</a:t>
            </a:r>
          </a:p>
          <a:p>
            <a:r>
              <a:rPr lang="es-PE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PE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 smtClean="0"/>
          </a:p>
          <a:p>
            <a:r>
              <a:rPr lang="es-PE" dirty="0" smtClean="0"/>
              <a:t>Son</a:t>
            </a:r>
            <a:r>
              <a:rPr lang="es-PE" dirty="0"/>
              <a:t> pruebas dirigidas a probar clases java aisladamente y están relacionadas con el código y </a:t>
            </a:r>
            <a:r>
              <a:rPr lang="es-PE" dirty="0" smtClean="0"/>
              <a:t>la</a:t>
            </a:r>
            <a:r>
              <a:rPr lang="es-PE" dirty="0" smtClean="0">
                <a:solidFill>
                  <a:srgbClr val="FFCC66"/>
                </a:solidFill>
              </a:rPr>
              <a:t>a</a:t>
            </a:r>
            <a:r>
              <a:rPr lang="es-PE" dirty="0" smtClean="0"/>
              <a:t>responsabilidad</a:t>
            </a:r>
            <a:r>
              <a:rPr lang="es-PE" dirty="0"/>
              <a:t> de cada clase y sus fragmentos de código  </a:t>
            </a:r>
            <a:r>
              <a:rPr lang="es-PE" dirty="0" smtClean="0"/>
              <a:t>   más</a:t>
            </a:r>
            <a:r>
              <a:rPr lang="es-PE" dirty="0"/>
              <a:t> críticos. Una prueba unitaria, o “unit test”, es un método que prueba una unidad estructural de código. </a:t>
            </a:r>
          </a:p>
          <a:p>
            <a:r>
              <a:rPr lang="es-PE" dirty="0"/>
              <a:t> </a:t>
            </a:r>
          </a:p>
          <a:p>
            <a:r>
              <a:rPr lang="es-PE" dirty="0"/>
              <a:t>-Contrariamente a lo que piensan muchos desarrolladores ,que el desarrollo de pruebas unitarias resta tiempo a tareas más importante, las pruebas unitarias por lo general son simples y rápidas de codificar, el desarrollo de una prueba unitaria no debería tomar más de cinco minutos.</a:t>
            </a:r>
          </a:p>
        </p:txBody>
      </p:sp>
    </p:spTree>
    <p:extLst>
      <p:ext uri="{BB962C8B-B14F-4D97-AF65-F5344CB8AC3E}">
        <p14:creationId xmlns:p14="http://schemas.microsoft.com/office/powerpoint/2010/main" val="87899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93" y="15248"/>
            <a:ext cx="9167193" cy="6878825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23528" y="1340768"/>
            <a:ext cx="8568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Un unit test es un método que prueba una unidad de código. Al hablar de una unidad de código nos referimos a un requerimiento. </a:t>
            </a:r>
            <a:endParaRPr lang="es-PE" dirty="0" smtClean="0"/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Prueba </a:t>
            </a:r>
            <a:r>
              <a:rPr lang="es-PE" dirty="0"/>
              <a:t>solamente pequeñas cantidades de código: Solamente prueba el código del requerimiento específico</a:t>
            </a:r>
            <a:r>
              <a:rPr lang="es-PE" dirty="0" smtClean="0"/>
              <a:t>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Se aísla de otro código y de otros desarrolladores: El unit test prueba exclusivamente el código relacionado con el requerimiento y no interfiere con el trabajo hecho por otros desarrolladores.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Los </a:t>
            </a:r>
            <a:r>
              <a:rPr lang="es-PE" dirty="0"/>
              <a:t>resultados son automatizados: Cuando ejecutamos las pruebas lo podemos hacer de forma individual o de forma grupal. Estas pruebas las hace el motor de prueba y los resultados de los mismos deben de ser precisos con respecto a cada prueba unitaria desarrollada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Repetible </a:t>
            </a:r>
            <a:r>
              <a:rPr lang="es-PE" dirty="0"/>
              <a:t>y predecible: No importa el orden y las veces que se repita la prueba, el resultado siempre debe de ser el mismo.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0" y="0"/>
            <a:ext cx="914399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Que son los Unit Test</a:t>
            </a:r>
            <a:endParaRPr lang="es-E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478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15" y="-29322"/>
            <a:ext cx="9160415" cy="6887321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0" y="-13005"/>
            <a:ext cx="9144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ANTECEDENTES</a:t>
            </a:r>
            <a:endParaRPr lang="es-E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83568" y="1556792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este caso </a:t>
            </a:r>
            <a:r>
              <a:rPr lang="es-PE" dirty="0"/>
              <a:t>las pruebas que se van construyendo se estructuran así en forma de árbol, de modo que las hojas son los casos de prueba, y podemos ejecutar cualquier subárbol (suite</a:t>
            </a:r>
            <a:r>
              <a:rPr lang="es-PE" dirty="0" smtClean="0"/>
              <a:t>).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De esta forma, construimos programas que sirven para probar nuestros módulos, y que podremos ejecutar de forma automática. A medida que la aplicación vaya avanzando, se dispondrá de un conjunto importante de casos de prueba, que servirá para hacer pruebas de regresión. </a:t>
            </a:r>
            <a:endParaRPr lang="es-PE" dirty="0" smtClean="0"/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Eso </a:t>
            </a:r>
            <a:r>
              <a:rPr lang="es-PE" dirty="0"/>
              <a:t>es importante, puesto que cuando cambiamos un módulo que ya ha sido probado, el cambio puede haber afectado a otros módulos, y sería necesario volver a ejecutar las pruebas para verificar que todo sigue funcionando</a:t>
            </a:r>
            <a:r>
              <a:rPr lang="es-PE" dirty="0" smtClean="0"/>
              <a:t>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Aplicando lo anterior a Java, </a:t>
            </a:r>
            <a:r>
              <a:rPr lang="es-PE" dirty="0" err="1"/>
              <a:t>JUnit</a:t>
            </a:r>
            <a:r>
              <a:rPr lang="es-PE" dirty="0"/>
              <a:t> es un conjunto de clases </a:t>
            </a:r>
            <a:r>
              <a:rPr lang="es-PE" dirty="0" err="1"/>
              <a:t>opensource</a:t>
            </a:r>
            <a:r>
              <a:rPr lang="es-PE" dirty="0"/>
              <a:t> que nos permiten probar nuestras aplicaciones Java.</a:t>
            </a:r>
          </a:p>
        </p:txBody>
      </p:sp>
    </p:spTree>
    <p:extLst>
      <p:ext uri="{BB962C8B-B14F-4D97-AF65-F5344CB8AC3E}">
        <p14:creationId xmlns:p14="http://schemas.microsoft.com/office/powerpoint/2010/main" val="15112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16" y="-14545"/>
            <a:ext cx="9149115" cy="6878825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" y="1772"/>
            <a:ext cx="914399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DESARROLLO </a:t>
            </a:r>
            <a:endParaRPr lang="es-E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79512" y="1146715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Iniciamos con el proyecto de Alumnos :</a:t>
            </a:r>
            <a:endParaRPr lang="es-P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7 Imagen" descr="Ejemplo1 - NetBeans IDE 8.0.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" y="1562849"/>
            <a:ext cx="9144000" cy="49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15" y="-29322"/>
            <a:ext cx="9160415" cy="6887321"/>
          </a:xfrm>
          <a:prstGeom prst="rect">
            <a:avLst/>
          </a:prstGeom>
        </p:spPr>
      </p:pic>
      <p:pic>
        <p:nvPicPr>
          <p:cNvPr id="5" name="4 Imagen" descr="Ejemplo1 - NetBeans IDE 8.0.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15" y="332656"/>
            <a:ext cx="9144000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16" y="-14545"/>
            <a:ext cx="9149115" cy="6878825"/>
          </a:xfrm>
          <a:prstGeom prst="rect">
            <a:avLst/>
          </a:prstGeom>
        </p:spPr>
      </p:pic>
      <p:pic>
        <p:nvPicPr>
          <p:cNvPr id="9" name="8 Imagen" descr="Ejemplo1 - NetBeans IDE 8.0.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930"/>
            <a:ext cx="9144000" cy="49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2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16" y="-14545"/>
            <a:ext cx="9149115" cy="687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341</Words>
  <Application>Microsoft Office PowerPoint</Application>
  <PresentationFormat>Presentación en pantalla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Luis</cp:lastModifiedBy>
  <cp:revision>15</cp:revision>
  <dcterms:created xsi:type="dcterms:W3CDTF">2016-09-30T07:45:06Z</dcterms:created>
  <dcterms:modified xsi:type="dcterms:W3CDTF">2016-10-03T21:59:23Z</dcterms:modified>
</cp:coreProperties>
</file>