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0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06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40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03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03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1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7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2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45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5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97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2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1703DB-DE30-4A95-9830-D0673411EE67}" type="datetimeFigureOut">
              <a:rPr lang="es-MX" smtClean="0"/>
              <a:t>12/07/2017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1958-9FF6-4D0F-BE42-FC874EB801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400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/index.php?title=Dise%C3%B1o_funcional&amp;action=edit&amp;redlink=1" TargetMode="External"/><Relationship Id="rId2" Type="http://schemas.openxmlformats.org/officeDocument/2006/relationships/hyperlink" Target="https://es.wikipedia.org/wiki/Dise%C3%B1o_estructura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Dise%C3%B1o_orientado_a_objet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MOQ&amp;action=edit&amp;redlink=1" TargetMode="External"/><Relationship Id="rId3" Type="http://schemas.openxmlformats.org/officeDocument/2006/relationships/hyperlink" Target="https://es.wikipedia.org/w/index.php?title=SimpleTest&amp;action=edit&amp;redlink=1" TargetMode="External"/><Relationship Id="rId7" Type="http://schemas.openxmlformats.org/officeDocument/2006/relationships/hyperlink" Target="https://es.wikipedia.org/w/index.php?title=FoxUnit&amp;action=edit&amp;redlink=1" TargetMode="External"/><Relationship Id="rId2" Type="http://schemas.openxmlformats.org/officeDocument/2006/relationships/hyperlink" Target="https://es.wikipedia.org/w/index.php?title=JTiger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NUnit" TargetMode="External"/><Relationship Id="rId5" Type="http://schemas.openxmlformats.org/officeDocument/2006/relationships/hyperlink" Target="https://es.wikipedia.org/wiki/CPPUnit" TargetMode="External"/><Relationship Id="rId4" Type="http://schemas.openxmlformats.org/officeDocument/2006/relationships/hyperlink" Target="https://es.wikipedia.org/wiki/PHPUnit" TargetMode="External"/><Relationship Id="rId9" Type="http://schemas.openxmlformats.org/officeDocument/2006/relationships/hyperlink" Target="https://github.com/Moq/moq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PRUEBAS UNITARIAS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APELLIDOS Y NOMBRE</a:t>
            </a:r>
            <a:r>
              <a:rPr lang="es-MX" dirty="0" smtClean="0"/>
              <a:t>: Santiago Hermosilla , Antony</a:t>
            </a:r>
          </a:p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  <a:r>
              <a:rPr lang="es-MX" dirty="0" smtClean="0"/>
              <a:t> Programación I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3" y="407723"/>
            <a:ext cx="5550598" cy="14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Pruebas Unitarias</a:t>
            </a:r>
            <a:endParaRPr lang="es-MX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forma de comprobar el correcto funcionamiento de una unidad de código. Por ejemplo en </a:t>
            </a:r>
            <a:r>
              <a:rPr lang="es-MX" dirty="0">
                <a:hlinkClick r:id="rId2" tooltip="Diseño estructurado"/>
              </a:rPr>
              <a:t>diseño estructurado</a:t>
            </a:r>
            <a:r>
              <a:rPr lang="es-MX" dirty="0"/>
              <a:t> o en </a:t>
            </a:r>
            <a:r>
              <a:rPr lang="es-MX" dirty="0">
                <a:hlinkClick r:id="rId3" tooltip="Diseño funcional (aún no redactado)"/>
              </a:rPr>
              <a:t>diseño funcional</a:t>
            </a:r>
            <a:r>
              <a:rPr lang="es-MX" dirty="0"/>
              <a:t> una función o un procedimiento, en </a:t>
            </a:r>
            <a:r>
              <a:rPr lang="es-MX" dirty="0">
                <a:hlinkClick r:id="rId4" tooltip="Diseño orientado a objetos"/>
              </a:rPr>
              <a:t>diseño orientado a objetos</a:t>
            </a:r>
            <a:r>
              <a:rPr lang="es-MX" dirty="0"/>
              <a:t> una clase. Esto sirve para asegurar que cada unidad funcione correctamente y eficientemente por separado. Además de verificar que el código hace lo que tiene que hacer, verificamos que sea correcto el nombre, los nombres y tipos de los parámetros, el tipo de lo que se devuelve, que si el estado inicial es válido entonces el estado final es válido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7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MX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Unitaria</a:t>
            </a:r>
          </a:p>
          <a:p>
            <a:r>
              <a:rPr lang="es-MX" b="1" dirty="0" smtClean="0"/>
              <a:t>Independientes</a:t>
            </a:r>
          </a:p>
          <a:p>
            <a:r>
              <a:rPr lang="es-MX" b="1" dirty="0" smtClean="0"/>
              <a:t>Automatizable</a:t>
            </a:r>
            <a:endParaRPr lang="es-MX" dirty="0"/>
          </a:p>
          <a:p>
            <a:r>
              <a:rPr lang="es-MX" b="1" dirty="0" smtClean="0"/>
              <a:t>Repetibles </a:t>
            </a:r>
            <a:r>
              <a:rPr lang="es-MX" b="1" dirty="0"/>
              <a:t>o Reutilizables</a:t>
            </a:r>
            <a:endParaRPr lang="es-MX" dirty="0"/>
          </a:p>
          <a:p>
            <a:r>
              <a:rPr lang="es-MX" b="1" dirty="0" smtClean="0"/>
              <a:t>Profesionales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9816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  <a:endParaRPr lang="es-MX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b="1" dirty="0"/>
              <a:t>Fomentan el </a:t>
            </a:r>
            <a:r>
              <a:rPr lang="es-MX" b="1" dirty="0" smtClean="0"/>
              <a:t>cambio</a:t>
            </a:r>
          </a:p>
          <a:p>
            <a:pPr lvl="0"/>
            <a:r>
              <a:rPr lang="es-MX" b="1" dirty="0"/>
              <a:t>Simplifican la </a:t>
            </a:r>
            <a:r>
              <a:rPr lang="es-MX" b="1" dirty="0" smtClean="0"/>
              <a:t>integración</a:t>
            </a:r>
          </a:p>
          <a:p>
            <a:pPr lvl="0"/>
            <a:r>
              <a:rPr lang="es-MX" b="1" dirty="0"/>
              <a:t>Documentan el </a:t>
            </a:r>
            <a:r>
              <a:rPr lang="es-MX" b="1" dirty="0" smtClean="0"/>
              <a:t>código</a:t>
            </a:r>
          </a:p>
          <a:p>
            <a:pPr lvl="0"/>
            <a:r>
              <a:rPr lang="es-MX" b="1" dirty="0"/>
              <a:t>Separación de la interfaz y la </a:t>
            </a:r>
            <a:r>
              <a:rPr lang="es-MX" b="1" dirty="0" smtClean="0"/>
              <a:t>implementación</a:t>
            </a:r>
          </a:p>
          <a:p>
            <a:pPr lvl="0"/>
            <a:r>
              <a:rPr lang="es-MX" b="1" dirty="0"/>
              <a:t>Menos errores y más fáciles de </a:t>
            </a:r>
            <a:r>
              <a:rPr lang="es-MX" b="1" dirty="0" smtClean="0"/>
              <a:t>localizar</a:t>
            </a:r>
          </a:p>
          <a:p>
            <a:pPr lvl="0"/>
            <a:r>
              <a:rPr lang="es-MX" b="1" dirty="0"/>
              <a:t>Pueden mejorar el </a:t>
            </a:r>
            <a:r>
              <a:rPr lang="es-MX" b="1" dirty="0" smtClean="0"/>
              <a:t>diseño</a:t>
            </a:r>
          </a:p>
          <a:p>
            <a:pPr lvl="0"/>
            <a:r>
              <a:rPr lang="es-MX" b="1" dirty="0"/>
              <a:t>Puede ser la forma más simple de verificar el funcionamiento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3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Herramientas:</a:t>
            </a:r>
            <a:endParaRPr lang="es-MX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MX" dirty="0" err="1"/>
              <a:t>JUnit</a:t>
            </a:r>
            <a:r>
              <a:rPr lang="es-MX" dirty="0"/>
              <a:t>: Entorno de pruebas para Java creado por Erich Gamma y Kent Beck. Se encuentra basado en </a:t>
            </a:r>
            <a:r>
              <a:rPr lang="es-MX" dirty="0" err="1"/>
              <a:t>SUnit</a:t>
            </a:r>
            <a:r>
              <a:rPr lang="es-MX" dirty="0"/>
              <a:t> creado originalmente para realizar pruebas unitarias para el lenguaje </a:t>
            </a:r>
            <a:r>
              <a:rPr lang="es-MX" dirty="0" err="1"/>
              <a:t>Smalltalk</a:t>
            </a:r>
            <a:r>
              <a:rPr lang="es-MX" dirty="0"/>
              <a:t>.</a:t>
            </a:r>
          </a:p>
          <a:p>
            <a:pPr lvl="0"/>
            <a:r>
              <a:rPr lang="es-MX" dirty="0" err="1"/>
              <a:t>TestNG</a:t>
            </a:r>
            <a:r>
              <a:rPr lang="es-MX" dirty="0"/>
              <a:t>: Creado para suplir algunas </a:t>
            </a:r>
            <a:r>
              <a:rPr lang="es-MX" i="1" dirty="0"/>
              <a:t>deficiencias</a:t>
            </a:r>
            <a:r>
              <a:rPr lang="es-MX" dirty="0"/>
              <a:t> en </a:t>
            </a:r>
            <a:r>
              <a:rPr lang="es-MX" dirty="0" err="1"/>
              <a:t>JUnit</a:t>
            </a:r>
            <a:r>
              <a:rPr lang="es-MX" dirty="0"/>
              <a:t>.</a:t>
            </a:r>
          </a:p>
          <a:p>
            <a:pPr lvl="0"/>
            <a:r>
              <a:rPr lang="es-MX" u="sng" dirty="0" err="1">
                <a:hlinkClick r:id="rId2" tooltip="JTiger (aún no redactado)"/>
              </a:rPr>
              <a:t>JTiger</a:t>
            </a:r>
            <a:r>
              <a:rPr lang="es-MX" dirty="0"/>
              <a:t>: Basado en anotaciones, como </a:t>
            </a:r>
            <a:r>
              <a:rPr lang="es-MX" dirty="0" err="1"/>
              <a:t>TestNG</a:t>
            </a:r>
            <a:r>
              <a:rPr lang="es-MX" dirty="0"/>
              <a:t>.</a:t>
            </a:r>
          </a:p>
          <a:p>
            <a:pPr lvl="0"/>
            <a:r>
              <a:rPr lang="es-MX" u="sng" dirty="0" err="1">
                <a:hlinkClick r:id="rId3" tooltip="SimpleTest (aún no redactado)"/>
              </a:rPr>
              <a:t>SimpleTest</a:t>
            </a:r>
            <a:r>
              <a:rPr lang="es-MX" dirty="0"/>
              <a:t>: Entorno de pruebas para aplicaciones realizadas en PHP.</a:t>
            </a:r>
          </a:p>
          <a:p>
            <a:pPr lvl="0"/>
            <a:r>
              <a:rPr lang="es-MX" u="sng" dirty="0" err="1">
                <a:hlinkClick r:id="rId4" tooltip="PHPUnit"/>
              </a:rPr>
              <a:t>PHPUnit</a:t>
            </a:r>
            <a:r>
              <a:rPr lang="es-MX" dirty="0"/>
              <a:t>: Sistema para la realización pruebas unitarias en PHP.</a:t>
            </a:r>
          </a:p>
          <a:p>
            <a:pPr lvl="0"/>
            <a:r>
              <a:rPr lang="es-MX" u="sng" dirty="0" err="1">
                <a:hlinkClick r:id="rId5" tooltip="CPPUnit"/>
              </a:rPr>
              <a:t>CPPUnit</a:t>
            </a:r>
            <a:r>
              <a:rPr lang="es-MX" dirty="0"/>
              <a:t>: Versión del </a:t>
            </a:r>
            <a:r>
              <a:rPr lang="es-MX" dirty="0" err="1"/>
              <a:t>framework</a:t>
            </a:r>
            <a:r>
              <a:rPr lang="es-MX" dirty="0"/>
              <a:t> para lenguajes C/C++.</a:t>
            </a:r>
          </a:p>
          <a:p>
            <a:pPr lvl="0"/>
            <a:r>
              <a:rPr lang="es-MX" u="sng" dirty="0" err="1">
                <a:hlinkClick r:id="rId6" tooltip="NUnit"/>
              </a:rPr>
              <a:t>NUnit</a:t>
            </a:r>
            <a:r>
              <a:rPr lang="es-MX" dirty="0"/>
              <a:t>: Versión del </a:t>
            </a:r>
            <a:r>
              <a:rPr lang="es-MX" dirty="0" err="1"/>
              <a:t>framework</a:t>
            </a:r>
            <a:r>
              <a:rPr lang="es-MX" dirty="0"/>
              <a:t> para la plataforma.NET.</a:t>
            </a:r>
          </a:p>
          <a:p>
            <a:pPr lvl="0"/>
            <a:r>
              <a:rPr lang="es-MX" u="sng" dirty="0" err="1">
                <a:hlinkClick r:id="rId7" tooltip="FoxUnit (aún no redactado)"/>
              </a:rPr>
              <a:t>FoxUnit</a:t>
            </a:r>
            <a:r>
              <a:rPr lang="es-MX" dirty="0"/>
              <a:t>: Entorno </a:t>
            </a:r>
            <a:r>
              <a:rPr lang="es-MX" dirty="0" err="1"/>
              <a:t>OpenSource</a:t>
            </a:r>
            <a:r>
              <a:rPr lang="es-MX" dirty="0"/>
              <a:t> de pruebas unitarias para Microsoft Visual FoxPro</a:t>
            </a:r>
          </a:p>
          <a:p>
            <a:pPr lvl="0"/>
            <a:r>
              <a:rPr lang="es-MX" u="sng" dirty="0">
                <a:hlinkClick r:id="rId8" tooltip="MOQ (aún no redactado)"/>
              </a:rPr>
              <a:t>MOQ</a:t>
            </a:r>
            <a:r>
              <a:rPr lang="es-MX" dirty="0"/>
              <a:t>: Entorno para la creación dinámica de objetos simuladores (</a:t>
            </a:r>
            <a:r>
              <a:rPr lang="es-MX" dirty="0" err="1"/>
              <a:t>mocks</a:t>
            </a:r>
            <a:r>
              <a:rPr lang="es-MX" dirty="0"/>
              <a:t>). </a:t>
            </a:r>
            <a:r>
              <a:rPr lang="es-MX" u="sng" dirty="0">
                <a:hlinkClick r:id="rId9"/>
              </a:rPr>
              <a:t>«MOQ»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2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Clases de pruebas:</a:t>
            </a:r>
            <a:endParaRPr lang="es-MX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Herendan</a:t>
            </a:r>
            <a:r>
              <a:rPr lang="es-MX" dirty="0"/>
              <a:t> de la clase TESTCASE</a:t>
            </a:r>
          </a:p>
          <a:p>
            <a:pPr lvl="0"/>
            <a:r>
              <a:rPr lang="es-MX" dirty="0"/>
              <a:t>Define las pruebas como métodos públicos TESTXXX()</a:t>
            </a:r>
          </a:p>
          <a:p>
            <a:pPr lvl="0"/>
            <a:r>
              <a:rPr lang="es-MX" dirty="0"/>
              <a:t>Pueden usar los métodos ASERT() para comprobar los resultados obtenidos frente a los esperados</a:t>
            </a:r>
          </a:p>
          <a:p>
            <a:pPr lvl="0"/>
            <a:r>
              <a:rPr lang="es-MX" dirty="0"/>
              <a:t>Pueden utilizar los métodos </a:t>
            </a:r>
            <a:r>
              <a:rPr lang="es-MX" dirty="0" err="1"/>
              <a:t>setUP</a:t>
            </a:r>
            <a:r>
              <a:rPr lang="es-MX" dirty="0"/>
              <a:t>() y </a:t>
            </a:r>
            <a:r>
              <a:rPr lang="es-MX" dirty="0" err="1"/>
              <a:t>tearDown</a:t>
            </a:r>
            <a:r>
              <a:rPr lang="es-MX" dirty="0"/>
              <a:t>() para inicializar y liberar recursos comunes a todas las pruebas en un mismo </a:t>
            </a:r>
            <a:r>
              <a:rPr lang="es-MX" dirty="0" err="1"/>
              <a:t>TestCase.Cada</a:t>
            </a:r>
            <a:r>
              <a:rPr lang="es-MX" dirty="0"/>
              <a:t> prueba se ejecuta en el contexto de un “test </a:t>
            </a:r>
            <a:r>
              <a:rPr lang="es-MX" dirty="0" err="1"/>
              <a:t>fixture</a:t>
            </a:r>
            <a:r>
              <a:rPr lang="es-MX" dirty="0"/>
              <a:t>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1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  <a:endParaRPr lang="es-MX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/>
              <a:t>1. </a:t>
            </a:r>
            <a:r>
              <a:rPr lang="es-MX" dirty="0"/>
              <a:t>Empezaremos creando la clase que queremos probar. Tendrá el siguiente código:</a:t>
            </a:r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Suma </a:t>
            </a:r>
            <a:r>
              <a:rPr lang="es-MX" dirty="0" smtClean="0"/>
              <a:t>{</a:t>
            </a:r>
            <a:r>
              <a:rPr lang="es-MX" dirty="0"/>
              <a:t> </a:t>
            </a:r>
          </a:p>
          <a:p>
            <a:r>
              <a:rPr lang="es-MX" dirty="0"/>
              <a:t>   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num1</a:t>
            </a:r>
            <a:r>
              <a:rPr lang="es-MX" dirty="0" smtClean="0"/>
              <a:t>;</a:t>
            </a:r>
            <a:endParaRPr lang="es-MX" dirty="0"/>
          </a:p>
          <a:p>
            <a:r>
              <a:rPr lang="es-MX" dirty="0"/>
              <a:t>  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num2;</a:t>
            </a:r>
          </a:p>
          <a:p>
            <a:r>
              <a:rPr lang="es-MX" dirty="0"/>
              <a:t> </a:t>
            </a:r>
          </a:p>
          <a:p>
            <a:r>
              <a:rPr lang="es-MX" dirty="0"/>
              <a:t>   </a:t>
            </a:r>
            <a:r>
              <a:rPr lang="es-MX" dirty="0" err="1"/>
              <a:t>public</a:t>
            </a:r>
            <a:r>
              <a:rPr lang="es-MX" dirty="0"/>
              <a:t> Suma(</a:t>
            </a:r>
            <a:r>
              <a:rPr lang="es-MX" dirty="0" err="1"/>
              <a:t>int</a:t>
            </a:r>
            <a:r>
              <a:rPr lang="es-MX" dirty="0"/>
              <a:t> n1, </a:t>
            </a:r>
            <a:r>
              <a:rPr lang="es-MX" dirty="0" err="1"/>
              <a:t>int</a:t>
            </a:r>
            <a:r>
              <a:rPr lang="es-MX" dirty="0"/>
              <a:t> n2) {</a:t>
            </a:r>
          </a:p>
          <a:p>
            <a:r>
              <a:rPr lang="es-MX" dirty="0"/>
              <a:t>       num1 = n1;</a:t>
            </a:r>
          </a:p>
          <a:p>
            <a:r>
              <a:rPr lang="es-MX" dirty="0"/>
              <a:t>       num2 = n2;</a:t>
            </a:r>
          </a:p>
          <a:p>
            <a:r>
              <a:rPr lang="es-MX" dirty="0"/>
              <a:t>   }</a:t>
            </a:r>
          </a:p>
          <a:p>
            <a:r>
              <a:rPr lang="es-MX" dirty="0"/>
              <a:t>  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sumar() {</a:t>
            </a:r>
          </a:p>
          <a:p>
            <a:r>
              <a:rPr lang="es-MX" dirty="0"/>
              <a:t>       </a:t>
            </a:r>
            <a:r>
              <a:rPr lang="es-MX" dirty="0" err="1"/>
              <a:t>int</a:t>
            </a:r>
            <a:r>
              <a:rPr lang="es-MX" dirty="0"/>
              <a:t> resultado = num1 + num2;</a:t>
            </a:r>
          </a:p>
          <a:p>
            <a:r>
              <a:rPr lang="es-MX" dirty="0"/>
              <a:t>       </a:t>
            </a:r>
            <a:r>
              <a:rPr lang="es-MX" dirty="0" err="1"/>
              <a:t>return</a:t>
            </a:r>
            <a:r>
              <a:rPr lang="es-MX" dirty="0"/>
              <a:t> resultado;</a:t>
            </a:r>
          </a:p>
          <a:p>
            <a:r>
              <a:rPr lang="es-MX" dirty="0"/>
              <a:t>   }</a:t>
            </a:r>
          </a:p>
          <a:p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21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48267"/>
            <a:ext cx="10515600" cy="742421"/>
          </a:xfrm>
        </p:spPr>
        <p:txBody>
          <a:bodyPr>
            <a:normAutofit fontScale="90000"/>
          </a:bodyPr>
          <a:lstStyle/>
          <a:p>
            <a:r>
              <a:rPr lang="es-MX" dirty="0"/>
              <a:t> 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 fontScale="47500" lnSpcReduction="20000"/>
          </a:bodyPr>
          <a:lstStyle/>
          <a:p>
            <a:r>
              <a:rPr lang="es-MX" b="1" dirty="0"/>
              <a:t>2.</a:t>
            </a:r>
            <a:r>
              <a:rPr lang="es-MX" dirty="0"/>
              <a:t> Lo siguiente es crear la clase que nos servirá para probar la clase Suma. Queremos saber si la suma se hace correctamente en tres casos: sumando dos números positivos, sumando dos números negativos y sumando un número positivo y un número negativo. El código será el siguiente: </a:t>
            </a:r>
            <a:endParaRPr lang="es-MX" dirty="0" smtClean="0"/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SumaTest</a:t>
            </a:r>
            <a:r>
              <a:rPr lang="es-MX" dirty="0"/>
              <a:t> </a:t>
            </a:r>
            <a:r>
              <a:rPr lang="es-MX" dirty="0" smtClean="0"/>
              <a:t>{</a:t>
            </a:r>
            <a:endParaRPr lang="es-MX" dirty="0"/>
          </a:p>
          <a:p>
            <a:r>
              <a:rPr lang="es-MX" dirty="0"/>
              <a:t>   @Test</a:t>
            </a:r>
          </a:p>
          <a:p>
            <a:r>
              <a:rPr lang="es-MX" dirty="0"/>
              <a:t>  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sumaPositivos</a:t>
            </a:r>
            <a:r>
              <a:rPr lang="es-MX" dirty="0"/>
              <a:t>() {</a:t>
            </a:r>
          </a:p>
          <a:p>
            <a:r>
              <a:rPr lang="es-MX" dirty="0"/>
              <a:t>      </a:t>
            </a:r>
            <a:r>
              <a:rPr lang="es-MX" dirty="0" err="1"/>
              <a:t>System.out.println</a:t>
            </a:r>
            <a:r>
              <a:rPr lang="es-MX" dirty="0"/>
              <a:t>("Sumando dos números positivos ...");</a:t>
            </a:r>
          </a:p>
          <a:p>
            <a:r>
              <a:rPr lang="es-MX" dirty="0"/>
              <a:t>       Suma S = new Suma(2, 3);</a:t>
            </a:r>
          </a:p>
          <a:p>
            <a:r>
              <a:rPr lang="es-MX" dirty="0"/>
              <a:t>       </a:t>
            </a:r>
            <a:r>
              <a:rPr lang="es-MX" dirty="0" err="1"/>
              <a:t>assertTrue</a:t>
            </a:r>
            <a:r>
              <a:rPr lang="es-MX" dirty="0"/>
              <a:t>(</a:t>
            </a:r>
            <a:r>
              <a:rPr lang="es-MX" dirty="0" err="1"/>
              <a:t>S.sumar</a:t>
            </a:r>
            <a:r>
              <a:rPr lang="es-MX" dirty="0"/>
              <a:t>() == 5);</a:t>
            </a:r>
          </a:p>
          <a:p>
            <a:r>
              <a:rPr lang="es-MX" dirty="0"/>
              <a:t>   </a:t>
            </a:r>
            <a:r>
              <a:rPr lang="es-MX" dirty="0" smtClean="0"/>
              <a:t>}</a:t>
            </a:r>
            <a:endParaRPr lang="es-MX" dirty="0"/>
          </a:p>
          <a:p>
            <a:r>
              <a:rPr lang="es-MX" dirty="0"/>
              <a:t>   @Test</a:t>
            </a:r>
          </a:p>
          <a:p>
            <a:r>
              <a:rPr lang="es-MX" dirty="0"/>
              <a:t>  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sumaNegativos</a:t>
            </a:r>
            <a:r>
              <a:rPr lang="es-MX" dirty="0"/>
              <a:t>() {</a:t>
            </a:r>
          </a:p>
          <a:p>
            <a:r>
              <a:rPr lang="es-MX" dirty="0"/>
              <a:t>       </a:t>
            </a:r>
            <a:r>
              <a:rPr lang="es-MX" dirty="0" err="1"/>
              <a:t>System.out.println</a:t>
            </a:r>
            <a:r>
              <a:rPr lang="es-MX" dirty="0"/>
              <a:t>("Sumando dos números negativos ...");</a:t>
            </a:r>
          </a:p>
          <a:p>
            <a:r>
              <a:rPr lang="es-MX" dirty="0"/>
              <a:t>       Suma S = new Suma(-2, -3);</a:t>
            </a:r>
          </a:p>
          <a:p>
            <a:r>
              <a:rPr lang="es-MX" dirty="0"/>
              <a:t>       </a:t>
            </a:r>
            <a:r>
              <a:rPr lang="es-MX" dirty="0" err="1"/>
              <a:t>assertTrue</a:t>
            </a:r>
            <a:r>
              <a:rPr lang="es-MX" dirty="0"/>
              <a:t>(</a:t>
            </a:r>
            <a:r>
              <a:rPr lang="es-MX" dirty="0" err="1"/>
              <a:t>S.sumar</a:t>
            </a:r>
            <a:r>
              <a:rPr lang="es-MX" dirty="0"/>
              <a:t>() == -5);</a:t>
            </a:r>
          </a:p>
          <a:p>
            <a:r>
              <a:rPr lang="es-MX" dirty="0"/>
              <a:t>   }</a:t>
            </a:r>
          </a:p>
          <a:p>
            <a:r>
              <a:rPr lang="es-MX" dirty="0"/>
              <a:t>   @Test</a:t>
            </a:r>
          </a:p>
          <a:p>
            <a:r>
              <a:rPr lang="es-MX" dirty="0"/>
              <a:t>  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sumaPositivoNegativo</a:t>
            </a:r>
            <a:r>
              <a:rPr lang="es-MX" dirty="0"/>
              <a:t>() {</a:t>
            </a:r>
          </a:p>
          <a:p>
            <a:r>
              <a:rPr lang="es-MX" dirty="0"/>
              <a:t>       </a:t>
            </a:r>
            <a:r>
              <a:rPr lang="es-MX" dirty="0" err="1"/>
              <a:t>System.out.println</a:t>
            </a:r>
            <a:r>
              <a:rPr lang="es-MX" dirty="0"/>
              <a:t>("Sumando un número positivo y un número negativo ...");</a:t>
            </a:r>
          </a:p>
          <a:p>
            <a:r>
              <a:rPr lang="es-MX" dirty="0"/>
              <a:t>       Suma S = new Suma(2, -3);</a:t>
            </a:r>
          </a:p>
          <a:p>
            <a:r>
              <a:rPr lang="es-MX" dirty="0"/>
              <a:t>       </a:t>
            </a:r>
            <a:r>
              <a:rPr lang="es-MX" dirty="0" err="1"/>
              <a:t>assertTrue</a:t>
            </a:r>
            <a:r>
              <a:rPr lang="es-MX" dirty="0"/>
              <a:t>(</a:t>
            </a:r>
            <a:r>
              <a:rPr lang="es-MX" dirty="0" err="1"/>
              <a:t>S.sumar</a:t>
            </a:r>
            <a:r>
              <a:rPr lang="es-MX" dirty="0"/>
              <a:t>() == -1);</a:t>
            </a:r>
          </a:p>
          <a:p>
            <a:r>
              <a:rPr lang="es-MX" dirty="0"/>
              <a:t>   }</a:t>
            </a:r>
          </a:p>
          <a:p>
            <a:r>
              <a:rPr lang="es-MX" dirty="0"/>
              <a:t>} 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6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0606" y="2464810"/>
            <a:ext cx="8097485" cy="1538779"/>
          </a:xfrm>
        </p:spPr>
        <p:txBody>
          <a:bodyPr>
            <a:normAutofit/>
          </a:bodyPr>
          <a:lstStyle/>
          <a:p>
            <a:pPr lvl="2"/>
            <a:r>
              <a:rPr lang="es-MX" sz="9200" dirty="0" smtClean="0">
                <a:solidFill>
                  <a:srgbClr val="FF0000"/>
                </a:solidFill>
              </a:rPr>
              <a:t>GRACIAS</a:t>
            </a:r>
            <a:endParaRPr lang="es-MX" sz="9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166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PRUEBAS UNITARIAS</vt:lpstr>
      <vt:lpstr>Pruebas Unitarias</vt:lpstr>
      <vt:lpstr>Características:</vt:lpstr>
      <vt:lpstr>Ventajas:</vt:lpstr>
      <vt:lpstr>Herramientas:</vt:lpstr>
      <vt:lpstr>Clases de pruebas:</vt:lpstr>
      <vt:lpstr>Ejemplos:</vt:lpstr>
      <vt:lpstr> 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Antony Santiago Hermosilla</dc:creator>
  <cp:lastModifiedBy>Antony Santiago Hermosilla</cp:lastModifiedBy>
  <cp:revision>8</cp:revision>
  <dcterms:created xsi:type="dcterms:W3CDTF">2017-07-11T22:12:43Z</dcterms:created>
  <dcterms:modified xsi:type="dcterms:W3CDTF">2017-07-12T23:08:02Z</dcterms:modified>
</cp:coreProperties>
</file>