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7A6C2BC-16FE-424D-BADC-A8197E816F91}" type="datetimeFigureOut">
              <a:rPr lang="es-PE" smtClean="0"/>
              <a:t>12/05/2017</a:t>
            </a:fld>
            <a:endParaRPr lang="es-PE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PE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88D8832-8CDC-409F-8CB7-462AFF6697A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2BC-16FE-424D-BADC-A8197E816F91}" type="datetimeFigureOut">
              <a:rPr lang="es-PE" smtClean="0"/>
              <a:t>12/05/2017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832-8CDC-409F-8CB7-462AFF6697A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2BC-16FE-424D-BADC-A8197E816F91}" type="datetimeFigureOut">
              <a:rPr lang="es-PE" smtClean="0"/>
              <a:t>12/05/2017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832-8CDC-409F-8CB7-462AFF6697A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2BC-16FE-424D-BADC-A8197E816F91}" type="datetimeFigureOut">
              <a:rPr lang="es-PE" smtClean="0"/>
              <a:t>12/05/2017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832-8CDC-409F-8CB7-462AFF6697A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2BC-16FE-424D-BADC-A8197E816F91}" type="datetimeFigureOut">
              <a:rPr lang="es-PE" smtClean="0"/>
              <a:t>12/05/2017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832-8CDC-409F-8CB7-462AFF6697A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2BC-16FE-424D-BADC-A8197E816F91}" type="datetimeFigureOut">
              <a:rPr lang="es-PE" smtClean="0"/>
              <a:t>12/05/2017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832-8CDC-409F-8CB7-462AFF6697A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A6C2BC-16FE-424D-BADC-A8197E816F91}" type="datetimeFigureOut">
              <a:rPr lang="es-PE" smtClean="0"/>
              <a:t>12/05/2017</a:t>
            </a:fld>
            <a:endParaRPr lang="es-PE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88D8832-8CDC-409F-8CB7-462AFF6697A5}" type="slidenum">
              <a:rPr lang="es-PE" smtClean="0"/>
              <a:t>‹Nº›</a:t>
            </a:fld>
            <a:endParaRPr lang="es-PE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7A6C2BC-16FE-424D-BADC-A8197E816F91}" type="datetimeFigureOut">
              <a:rPr lang="es-PE" smtClean="0"/>
              <a:t>12/05/2017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88D8832-8CDC-409F-8CB7-462AFF6697A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2BC-16FE-424D-BADC-A8197E816F91}" type="datetimeFigureOut">
              <a:rPr lang="es-PE" smtClean="0"/>
              <a:t>12/05/2017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832-8CDC-409F-8CB7-462AFF6697A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2BC-16FE-424D-BADC-A8197E816F91}" type="datetimeFigureOut">
              <a:rPr lang="es-PE" smtClean="0"/>
              <a:t>12/05/2017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832-8CDC-409F-8CB7-462AFF6697A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2BC-16FE-424D-BADC-A8197E816F91}" type="datetimeFigureOut">
              <a:rPr lang="es-PE" smtClean="0"/>
              <a:t>12/05/2017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8832-8CDC-409F-8CB7-462AFF6697A5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7A6C2BC-16FE-424D-BADC-A8197E816F91}" type="datetimeFigureOut">
              <a:rPr lang="es-PE" smtClean="0"/>
              <a:t>12/05/2017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PE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88D8832-8CDC-409F-8CB7-462AFF6697A5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8458200" cy="2262113"/>
          </a:xfrm>
        </p:spPr>
        <p:txBody>
          <a:bodyPr>
            <a:noAutofit/>
          </a:bodyPr>
          <a:lstStyle/>
          <a:p>
            <a:pPr algn="ctr"/>
            <a:r>
              <a:rPr lang="es-PE" sz="6000" dirty="0" err="1"/>
              <a:t>Dependency</a:t>
            </a:r>
            <a:r>
              <a:rPr lang="es-PE" sz="6000" dirty="0"/>
              <a:t> </a:t>
            </a:r>
            <a:r>
              <a:rPr lang="es-PE" sz="6000" dirty="0" err="1"/>
              <a:t>Inversion</a:t>
            </a:r>
            <a:r>
              <a:rPr lang="es-PE" sz="6000" dirty="0"/>
              <a:t> </a:t>
            </a:r>
            <a:r>
              <a:rPr lang="es-PE" sz="6000" dirty="0" err="1"/>
              <a:t>Principle</a:t>
            </a:r>
            <a:endParaRPr lang="es-PE" sz="6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664" y="4221088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es-PE" sz="5000" dirty="0" smtClean="0"/>
              <a:t>S.O.L.I.D</a:t>
            </a:r>
            <a:endParaRPr lang="es-PE" sz="5000" dirty="0"/>
          </a:p>
        </p:txBody>
      </p:sp>
    </p:spTree>
    <p:extLst>
      <p:ext uri="{BB962C8B-B14F-4D97-AF65-F5344CB8AC3E}">
        <p14:creationId xmlns:p14="http://schemas.microsoft.com/office/powerpoint/2010/main" val="39376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696277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0722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¿Qué sacamos en limpio?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s-PE" dirty="0" smtClean="0"/>
              <a:t>Fácil de aplicar, idea subyacente un poco mas compleja. </a:t>
            </a:r>
            <a:r>
              <a:rPr lang="es-PE" i="1" dirty="0" err="1" smtClean="0"/>
              <a:t>Inversion</a:t>
            </a:r>
            <a:r>
              <a:rPr lang="es-PE" i="1" dirty="0" smtClean="0"/>
              <a:t> of control</a:t>
            </a:r>
          </a:p>
          <a:p>
            <a:pPr>
              <a:buFont typeface="Arial" pitchFamily="34" charset="0"/>
              <a:buChar char="•"/>
            </a:pPr>
            <a:endParaRPr lang="es-PE" i="1" dirty="0"/>
          </a:p>
          <a:p>
            <a:pPr>
              <a:buFont typeface="Arial" pitchFamily="34" charset="0"/>
              <a:buChar char="•"/>
            </a:pPr>
            <a:r>
              <a:rPr lang="es-PE" dirty="0" smtClean="0"/>
              <a:t>Reutilización y mantenimiento</a:t>
            </a:r>
          </a:p>
          <a:p>
            <a:pPr>
              <a:buFont typeface="Arial" pitchFamily="34" charset="0"/>
              <a:buChar char="•"/>
            </a:pPr>
            <a:endParaRPr lang="es-PE" dirty="0" smtClean="0"/>
          </a:p>
          <a:p>
            <a:pPr>
              <a:buFont typeface="Arial" pitchFamily="34" charset="0"/>
              <a:buChar char="•"/>
            </a:pPr>
            <a:r>
              <a:rPr lang="es-PE" dirty="0" smtClean="0"/>
              <a:t>«Ligado» a SRP y acoplamiento de componentes</a:t>
            </a:r>
          </a:p>
          <a:p>
            <a:pPr>
              <a:buFont typeface="Arial" pitchFamily="34" charset="0"/>
              <a:buChar char="•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563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¿Qué vamos a ver?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s-PE" dirty="0" smtClean="0"/>
              <a:t>¿Qué es la inversión de  dependencias?</a:t>
            </a:r>
          </a:p>
          <a:p>
            <a:pPr marL="109728" indent="0">
              <a:buNone/>
            </a:pPr>
            <a:endParaRPr lang="es-PE" dirty="0" smtClean="0"/>
          </a:p>
          <a:p>
            <a:pPr>
              <a:buFont typeface="Wingdings" pitchFamily="2" charset="2"/>
              <a:buChar char="Ø"/>
            </a:pPr>
            <a:r>
              <a:rPr lang="es-PE" dirty="0" smtClean="0"/>
              <a:t>¿Por qué deberíamos usarla?</a:t>
            </a:r>
          </a:p>
          <a:p>
            <a:pPr marL="109728" indent="0">
              <a:buNone/>
            </a:pPr>
            <a:endParaRPr lang="es-PE" dirty="0" smtClean="0"/>
          </a:p>
          <a:p>
            <a:pPr>
              <a:buFont typeface="Wingdings" pitchFamily="2" charset="2"/>
              <a:buChar char="Ø"/>
            </a:pPr>
            <a:r>
              <a:rPr lang="es-PE" dirty="0" smtClean="0"/>
              <a:t>¿Cómo se usa?</a:t>
            </a:r>
          </a:p>
          <a:p>
            <a:pPr marL="109728" indent="0">
              <a:buNone/>
            </a:pPr>
            <a:endParaRPr lang="es-PE" dirty="0" smtClean="0"/>
          </a:p>
          <a:p>
            <a:pPr>
              <a:buFont typeface="Wingdings" pitchFamily="2" charset="2"/>
              <a:buChar char="Ø"/>
            </a:pPr>
            <a:r>
              <a:rPr lang="es-PE" dirty="0" smtClean="0"/>
              <a:t>¿Qué sacamos en limpio?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2694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Single </a:t>
            </a:r>
            <a:r>
              <a:rPr lang="es-PE" dirty="0" err="1" smtClean="0"/>
              <a:t>Responsibility</a:t>
            </a:r>
            <a:r>
              <a:rPr lang="es-PE" dirty="0" smtClean="0"/>
              <a:t> </a:t>
            </a:r>
            <a:r>
              <a:rPr lang="es-PE" dirty="0" err="1" smtClean="0"/>
              <a:t>Principle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s-PE" dirty="0" smtClean="0"/>
              <a:t>Cada clase debe tener una sola cosa</a:t>
            </a:r>
          </a:p>
          <a:p>
            <a:pPr marL="109728" indent="0">
              <a:buNone/>
            </a:pPr>
            <a:endParaRPr lang="es-PE" dirty="0" smtClean="0"/>
          </a:p>
          <a:p>
            <a:pPr>
              <a:buFont typeface="Wingdings" pitchFamily="2" charset="2"/>
              <a:buChar char="Ø"/>
            </a:pPr>
            <a:r>
              <a:rPr lang="es-PE" dirty="0" smtClean="0"/>
              <a:t>Detectar ejes de cambio</a:t>
            </a:r>
          </a:p>
          <a:p>
            <a:pPr marL="109728" indent="0">
              <a:buNone/>
            </a:pPr>
            <a:endParaRPr lang="es-PE" dirty="0" smtClean="0"/>
          </a:p>
          <a:p>
            <a:pPr>
              <a:buFont typeface="Wingdings" pitchFamily="2" charset="2"/>
              <a:buChar char="Ø"/>
            </a:pPr>
            <a:r>
              <a:rPr lang="es-PE" dirty="0" smtClean="0"/>
              <a:t>Conseguir clases pequeñas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670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Open </a:t>
            </a:r>
            <a:r>
              <a:rPr lang="es-PE" dirty="0" err="1" smtClean="0"/>
              <a:t>Close</a:t>
            </a:r>
            <a:r>
              <a:rPr lang="es-PE" dirty="0" smtClean="0"/>
              <a:t> </a:t>
            </a:r>
            <a:r>
              <a:rPr lang="es-PE" dirty="0" err="1" smtClean="0"/>
              <a:t>Principle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s-PE" dirty="0" smtClean="0"/>
              <a:t>Abierto a extensión</a:t>
            </a:r>
          </a:p>
          <a:p>
            <a:pPr>
              <a:buFont typeface="Wingdings" pitchFamily="2" charset="2"/>
              <a:buChar char="Ø"/>
            </a:pPr>
            <a:endParaRPr lang="es-PE" dirty="0"/>
          </a:p>
          <a:p>
            <a:pPr>
              <a:buFont typeface="Wingdings" pitchFamily="2" charset="2"/>
              <a:buChar char="Ø"/>
            </a:pPr>
            <a:r>
              <a:rPr lang="es-PE" dirty="0" smtClean="0"/>
              <a:t>Cerrado a modificación</a:t>
            </a:r>
          </a:p>
          <a:p>
            <a:pPr>
              <a:buFont typeface="Wingdings" pitchFamily="2" charset="2"/>
              <a:buChar char="Ø"/>
            </a:pPr>
            <a:endParaRPr lang="es-PE" dirty="0"/>
          </a:p>
          <a:p>
            <a:pPr>
              <a:buFont typeface="Wingdings" pitchFamily="2" charset="2"/>
              <a:buChar char="Ø"/>
            </a:pPr>
            <a:r>
              <a:rPr lang="es-PE" dirty="0" smtClean="0"/>
              <a:t>Polimorfismo</a:t>
            </a:r>
          </a:p>
          <a:p>
            <a:pPr>
              <a:buFont typeface="Wingdings" pitchFamily="2" charset="2"/>
              <a:buChar char="Ø"/>
            </a:pPr>
            <a:endParaRPr lang="es-PE" dirty="0"/>
          </a:p>
          <a:p>
            <a:pPr>
              <a:buFont typeface="Wingdings" pitchFamily="2" charset="2"/>
              <a:buChar char="Ø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9607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err="1" smtClean="0"/>
              <a:t>Liskov</a:t>
            </a:r>
            <a:r>
              <a:rPr lang="es-PE" dirty="0" smtClean="0"/>
              <a:t> </a:t>
            </a:r>
            <a:r>
              <a:rPr lang="es-PE" dirty="0" err="1" smtClean="0"/>
              <a:t>Substitution</a:t>
            </a:r>
            <a:r>
              <a:rPr lang="es-PE" dirty="0" smtClean="0"/>
              <a:t> </a:t>
            </a:r>
            <a:r>
              <a:rPr lang="es-PE" dirty="0" err="1" smtClean="0"/>
              <a:t>Principle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s-PE" dirty="0" smtClean="0"/>
              <a:t>Dependencia de </a:t>
            </a:r>
            <a:r>
              <a:rPr lang="es-PE" dirty="0" err="1" smtClean="0"/>
              <a:t>super</a:t>
            </a:r>
            <a:r>
              <a:rPr lang="es-PE" dirty="0" smtClean="0"/>
              <a:t> tipos</a:t>
            </a:r>
          </a:p>
          <a:p>
            <a:pPr>
              <a:buFont typeface="Wingdings" pitchFamily="2" charset="2"/>
              <a:buChar char="Ø"/>
            </a:pPr>
            <a:endParaRPr lang="es-PE" dirty="0"/>
          </a:p>
          <a:p>
            <a:pPr>
              <a:buFont typeface="Wingdings" pitchFamily="2" charset="2"/>
              <a:buChar char="Ø"/>
            </a:pPr>
            <a:r>
              <a:rPr lang="es-PE" dirty="0" smtClean="0"/>
              <a:t>Subtipo no cambia comportamiento</a:t>
            </a:r>
          </a:p>
          <a:p>
            <a:pPr>
              <a:buFont typeface="Wingdings" pitchFamily="2" charset="2"/>
              <a:buChar char="Ø"/>
            </a:pPr>
            <a:endParaRPr lang="es-PE" dirty="0" smtClean="0"/>
          </a:p>
          <a:p>
            <a:pPr>
              <a:buFont typeface="Wingdings" pitchFamily="2" charset="2"/>
              <a:buChar char="Ø"/>
            </a:pPr>
            <a:r>
              <a:rPr lang="es-PE" dirty="0" smtClean="0"/>
              <a:t>Si funciona, «no toques»</a:t>
            </a:r>
          </a:p>
          <a:p>
            <a:pPr>
              <a:buFont typeface="Wingdings" pitchFamily="2" charset="2"/>
              <a:buChar char="Ø"/>
            </a:pPr>
            <a:endParaRPr lang="es-PE" dirty="0"/>
          </a:p>
          <a:p>
            <a:pPr>
              <a:buFont typeface="Wingdings" pitchFamily="2" charset="2"/>
              <a:buChar char="Ø"/>
            </a:pPr>
            <a:r>
              <a:rPr lang="es-PE" dirty="0" smtClean="0"/>
              <a:t>Difícil de cumplir</a:t>
            </a:r>
            <a:endParaRPr lang="es-PE" dirty="0"/>
          </a:p>
          <a:p>
            <a:pPr>
              <a:buFont typeface="Wingdings" pitchFamily="2" charset="2"/>
              <a:buChar char="Ø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8550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Interface </a:t>
            </a:r>
            <a:r>
              <a:rPr lang="es-PE" dirty="0" err="1" smtClean="0"/>
              <a:t>Segregation</a:t>
            </a:r>
            <a:r>
              <a:rPr lang="es-PE" dirty="0" smtClean="0"/>
              <a:t> </a:t>
            </a:r>
            <a:r>
              <a:rPr lang="es-PE" dirty="0" err="1" smtClean="0"/>
              <a:t>Principle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s-PE" dirty="0" smtClean="0"/>
              <a:t>No tener que implementar métodos que no se usen</a:t>
            </a:r>
          </a:p>
          <a:p>
            <a:pPr>
              <a:buFont typeface="Wingdings" pitchFamily="2" charset="2"/>
              <a:buChar char="Ø"/>
            </a:pPr>
            <a:endParaRPr lang="es-PE" dirty="0"/>
          </a:p>
          <a:p>
            <a:pPr>
              <a:buFont typeface="Wingdings" pitchFamily="2" charset="2"/>
              <a:buChar char="Ø"/>
            </a:pPr>
            <a:r>
              <a:rPr lang="es-PE" dirty="0" smtClean="0"/>
              <a:t>Interfaces especificas</a:t>
            </a:r>
          </a:p>
          <a:p>
            <a:pPr>
              <a:buFont typeface="Wingdings" pitchFamily="2" charset="2"/>
              <a:buChar char="Ø"/>
            </a:pPr>
            <a:endParaRPr lang="es-PE" dirty="0" smtClean="0"/>
          </a:p>
          <a:p>
            <a:pPr>
              <a:buFont typeface="Wingdings" pitchFamily="2" charset="2"/>
              <a:buChar char="Ø"/>
            </a:pPr>
            <a:r>
              <a:rPr lang="es-PE" dirty="0" smtClean="0"/>
              <a:t>Separación de funcionalidad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312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PE" dirty="0" smtClean="0"/>
              <a:t>¿Qué es la inversión de dependencia?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A)Los </a:t>
            </a:r>
            <a:r>
              <a:rPr lang="es-ES" dirty="0"/>
              <a:t>módulos de alto nivel no dependen de módulos de bajo </a:t>
            </a:r>
            <a:r>
              <a:rPr lang="es-ES" dirty="0" smtClean="0"/>
              <a:t>nivel. Ambos </a:t>
            </a:r>
            <a:r>
              <a:rPr lang="es-ES" dirty="0"/>
              <a:t>deben depender de la abstracción</a:t>
            </a:r>
            <a:r>
              <a:rPr lang="es-ES" dirty="0" smtClean="0"/>
              <a:t>.</a:t>
            </a:r>
          </a:p>
          <a:p>
            <a:r>
              <a:rPr lang="es-ES" dirty="0"/>
              <a:t>B) La abstracción no debe depender de los detalles. Los detalles deben depender de la abstracción.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8745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¿Por qué deberíamos usarla?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s-PE" dirty="0" smtClean="0"/>
              <a:t>Reusabilidad</a:t>
            </a:r>
          </a:p>
          <a:p>
            <a:pPr>
              <a:buFont typeface="Wingdings" pitchFamily="2" charset="2"/>
              <a:buChar char="Ø"/>
            </a:pPr>
            <a:endParaRPr lang="es-PE" dirty="0"/>
          </a:p>
          <a:p>
            <a:pPr>
              <a:buFont typeface="Wingdings" pitchFamily="2" charset="2"/>
              <a:buChar char="Ø"/>
            </a:pPr>
            <a:r>
              <a:rPr lang="es-PE" dirty="0" smtClean="0"/>
              <a:t>Mayor resistencia a cambios</a:t>
            </a:r>
          </a:p>
          <a:p>
            <a:pPr>
              <a:buFont typeface="Wingdings" pitchFamily="2" charset="2"/>
              <a:buChar char="Ø"/>
            </a:pPr>
            <a:endParaRPr lang="es-PE" dirty="0"/>
          </a:p>
          <a:p>
            <a:pPr>
              <a:buFont typeface="Wingdings" pitchFamily="2" charset="2"/>
              <a:buChar char="Ø"/>
            </a:pPr>
            <a:r>
              <a:rPr lang="es-PE" dirty="0" smtClean="0"/>
              <a:t>Diseños SOLID-o (Reducir acoplamiento)</a:t>
            </a:r>
          </a:p>
          <a:p>
            <a:pPr>
              <a:buFont typeface="Wingdings" pitchFamily="2" charset="2"/>
              <a:buChar char="Ø"/>
            </a:pPr>
            <a:endParaRPr lang="es-PE" dirty="0"/>
          </a:p>
          <a:p>
            <a:pPr>
              <a:buFont typeface="Wingdings" pitchFamily="2" charset="2"/>
              <a:buChar char="Ø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7893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¿Cómo se usa?</a:t>
            </a:r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92896"/>
            <a:ext cx="331470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09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52</TotalTime>
  <Words>201</Words>
  <Application>Microsoft Office PowerPoint</Application>
  <PresentationFormat>Presentación en pantalla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Urbano</vt:lpstr>
      <vt:lpstr>Dependency Inversion Principle</vt:lpstr>
      <vt:lpstr>¿Qué vamos a ver?</vt:lpstr>
      <vt:lpstr>Single Responsibility Principle</vt:lpstr>
      <vt:lpstr>Open Close Principle</vt:lpstr>
      <vt:lpstr>Liskov Substitution Principle</vt:lpstr>
      <vt:lpstr>Interface Segregation Principle</vt:lpstr>
      <vt:lpstr>¿Qué es la inversión de dependencia?</vt:lpstr>
      <vt:lpstr>¿Por qué deberíamos usarla?</vt:lpstr>
      <vt:lpstr>¿Cómo se usa?</vt:lpstr>
      <vt:lpstr>Presentación de PowerPoint</vt:lpstr>
      <vt:lpstr>¿Qué sacamos en limpio?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pc</cp:lastModifiedBy>
  <cp:revision>5</cp:revision>
  <dcterms:created xsi:type="dcterms:W3CDTF">2017-05-12T19:47:24Z</dcterms:created>
  <dcterms:modified xsi:type="dcterms:W3CDTF">2017-05-12T20:40:04Z</dcterms:modified>
</cp:coreProperties>
</file>