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handoutMasterIdLst>
    <p:handoutMasterId r:id="rId13"/>
  </p:handoutMasterIdLst>
  <p:sldIdLst>
    <p:sldId id="275" r:id="rId2"/>
    <p:sldId id="260" r:id="rId3"/>
    <p:sldId id="259" r:id="rId4"/>
    <p:sldId id="273" r:id="rId5"/>
    <p:sldId id="268" r:id="rId6"/>
    <p:sldId id="261" r:id="rId7"/>
    <p:sldId id="265" r:id="rId8"/>
    <p:sldId id="266" r:id="rId9"/>
    <p:sldId id="269" r:id="rId10"/>
    <p:sldId id="274" r:id="rId11"/>
    <p:sldId id="270" r:id="rId12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15" autoAdjust="0"/>
    <p:restoredTop sz="94660"/>
  </p:normalViewPr>
  <p:slideViewPr>
    <p:cSldViewPr snapToGrid="0">
      <p:cViewPr>
        <p:scale>
          <a:sx n="81" d="100"/>
          <a:sy n="81" d="100"/>
        </p:scale>
        <p:origin x="-2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EA803-A1C0-4CB2-A261-710334BB797A}" type="datetimeFigureOut">
              <a:rPr lang="es-PE" smtClean="0"/>
              <a:t>05/10/2017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8D92C-39BA-48DE-94E8-B49D6C2BEC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9209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7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28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242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006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262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43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479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61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0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44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41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1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26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03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81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39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E973-584F-44FE-BA65-13D90E91C3B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75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C9E973-584F-44FE-BA65-13D90E91C3BB}" type="datetimeFigureOut">
              <a:rPr lang="es-ES" smtClean="0"/>
              <a:t>05/10/2017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040152-7B0E-4BAA-87AB-575E53E92A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48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articles/java/ma14-java-se-8-streams-2177646.html" TargetMode="External"/><Relationship Id="rId2" Type="http://schemas.openxmlformats.org/officeDocument/2006/relationships/hyperlink" Target="https://blog.oio.de/2016/01/22/parallel-stream-processing-in-java-8-performance-of-sequential-vs-parallel-stream-process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ictosaltrabajo.com/tutoriales/expresiones-lambda-con-java-8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26EB1FF-91E2-4DE7-B2A8-E645031A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b="1" dirty="0">
                <a:ln/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EXPRESIONES LAMBDA Y STREAM EN JAVA 8 </a:t>
            </a:r>
            <a:endParaRPr lang="es-PE" sz="4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3A7E70E-7C7D-4594-883E-0E6D6F63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0" y="2438399"/>
            <a:ext cx="4462143" cy="3352801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INTEGRANTES: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Lunarejo Aponte Luis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Romero Andrade Claudia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Laso Amado Misael</a:t>
            </a:r>
          </a:p>
          <a:p>
            <a:endParaRPr lang="es-PE" dirty="0"/>
          </a:p>
        </p:txBody>
      </p:sp>
      <p:pic>
        <p:nvPicPr>
          <p:cNvPr id="4" name="Picture 2" descr="Resultado de imagen para expresiones lambda">
            <a:extLst>
              <a:ext uri="{FF2B5EF4-FFF2-40B4-BE49-F238E27FC236}">
                <a16:creationId xmlns:a16="http://schemas.microsoft.com/office/drawing/2014/main" xmlns="" id="{981CF5B0-F0EC-40FD-A055-CC682E1A38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00" t="5407" r="1"/>
          <a:stretch/>
        </p:blipFill>
        <p:spPr bwMode="auto">
          <a:xfrm>
            <a:off x="2635457" y="2794532"/>
            <a:ext cx="3254277" cy="315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36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ADE52D-86B0-41AB-BE05-9D7326DB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715" y="487682"/>
            <a:ext cx="10018713" cy="1752599"/>
          </a:xfrm>
        </p:spPr>
        <p:txBody>
          <a:bodyPr>
            <a:normAutofit/>
          </a:bodyPr>
          <a:lstStyle/>
          <a:p>
            <a:r>
              <a:rPr lang="es-PE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Conclusión</a:t>
            </a:r>
            <a:endParaRPr lang="es-PE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F33850B-3810-425C-9360-C5E839B1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715" y="2301241"/>
            <a:ext cx="10161903" cy="3642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Poco a poco Java 8 se va dando a conocer como plataforma de desarrollo e incluye una serie de novedades. Entre las cuales hay que destacar las expresiones Lambda. Con la adición de expresiones lambda podemos crear código más conciso y significativo, además de abrir la puerta hacia la programación funcional en Java, en donde las funciones juegan un papel fundamental. Por otro lado, la API </a:t>
            </a:r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Strem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nos permite realizar operaciones de tipo filtro/mapeo/reducción sobre colecciones de datos de forma secuencial o paralela y que su implementación sea transparente para el desarrollador. Lambdas y </a:t>
            </a:r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Strem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una combinación muy poderosa que requiere un cambio de paradigma en la forma en la que hemos escrito código Java hasta el momento</a:t>
            </a:r>
          </a:p>
        </p:txBody>
      </p:sp>
    </p:spTree>
    <p:extLst>
      <p:ext uri="{BB962C8B-B14F-4D97-AF65-F5344CB8AC3E}">
        <p14:creationId xmlns:p14="http://schemas.microsoft.com/office/powerpoint/2010/main" val="378983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33463" y="566671"/>
            <a:ext cx="8534400" cy="1010275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4800" dirty="0"/>
              <a:t>Bibliografía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33463" y="2395471"/>
            <a:ext cx="8534400" cy="3966218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https://blog.oio.de/2016/01/22/parallel-stream-processing-in-java-8-performance-of-sequential-vs-parallel-stream-processing/</a:t>
            </a:r>
            <a:endParaRPr lang="es-E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Recuperado de:</a:t>
            </a:r>
          </a:p>
          <a:p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http://www.oracle.com/technetwork/articles/java/ma14-java-se-8-streams-2177646.html</a:t>
            </a:r>
            <a:endParaRPr lang="es-E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Recuperado de: </a:t>
            </a:r>
            <a:r>
              <a:rPr lang="es-ES" b="1" u="sng" dirty="0">
                <a:solidFill>
                  <a:schemeClr val="bg1">
                    <a:lumMod val="95000"/>
                    <a:lumOff val="5000"/>
                  </a:schemeClr>
                </a:solidFill>
                <a:hlinkClick r:id="rId4"/>
              </a:rPr>
              <a:t>https://www.adictosaltrabajo.com/tutoriales/expresiones-lambda-con-java-8/</a:t>
            </a:r>
            <a:endParaRPr lang="es-E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s-E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Rodríguez J., (2012) Expresiones Lambda con Java 8.</a:t>
            </a:r>
          </a:p>
          <a:p>
            <a:pPr marL="0" indent="0">
              <a:buNone/>
            </a:pPr>
            <a:r>
              <a:rPr lang="en-US" u="sng" dirty="0"/>
              <a:t/>
            </a:r>
            <a:br>
              <a:rPr lang="en-US" u="sng" dirty="0"/>
            </a:br>
            <a:r>
              <a:rPr lang="es-ES" dirty="0"/>
              <a:t> 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79699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9200" y="1949855"/>
            <a:ext cx="6051084" cy="4727171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Nacido en la ciudad de Washington, se diplomó en 1924 y obtuvo su doctorado en 1927 en la Universidad de Princeton, donde ejerció como profesor entre 1929 y 1967. Su obra más conocida es el desarrollo del cálculo lambda, y su trabajo de 1936 que muestra la existencia de problemas indecidibles que 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 una forma de expresar computaciones matemáticas mediante funciones</a:t>
            </a:r>
            <a:r>
              <a:rPr lang="es-E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880" y="2060863"/>
            <a:ext cx="4661841" cy="3244562"/>
          </a:xfrm>
          <a:prstGeom prst="ellipse">
            <a:avLst/>
          </a:prstGeom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 descr="Resultado de imagen para EXPRESIONES LAMBDA Y STREAM EN JAVA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5068888"/>
            <a:ext cx="1407120" cy="16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E52692A0-776C-4446-A109-E88B52B3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1" y="308264"/>
            <a:ext cx="10018713" cy="1752599"/>
          </a:xfrm>
        </p:spPr>
        <p:txBody>
          <a:bodyPr>
            <a:normAutofit/>
          </a:bodyPr>
          <a:lstStyle/>
          <a:p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Calculo lambda – Alonzo church</a:t>
            </a:r>
            <a:endParaRPr lang="es-PE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315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5988" y="2234123"/>
            <a:ext cx="8924723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 </a:t>
            </a:r>
            <a:r>
              <a:rPr lang="es-P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programación funcional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tiene sus raíces en el cálculo lambda, un sistema formal desarrollado en los años 1930 para investigar la definición de función, la aplicación de las funciones y la recursión. Muchos lenguajes de </a:t>
            </a:r>
            <a:r>
              <a:rPr lang="es-P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programación funcionales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pueden ser vistos como elaboraciones del cálculo lambda.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estilo de programación en el que se emula el paradigma funcional en lenguajes no funcionales</a:t>
            </a:r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endParaRPr lang="es-E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2" descr="Resultado de imagen para EXPRESIONES LAMBDA Y STREAM EN JAVA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5068888"/>
            <a:ext cx="1407120" cy="16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pregunt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859" y="1959803"/>
            <a:ext cx="2755050" cy="275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B754B959-9601-4D55-BCBB-DEE7D5C6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71" y="363960"/>
            <a:ext cx="10018713" cy="1752599"/>
          </a:xfrm>
        </p:spPr>
        <p:txBody>
          <a:bodyPr>
            <a:normAutofit/>
          </a:bodyPr>
          <a:lstStyle/>
          <a:p>
            <a:r>
              <a:rPr lang="es-E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la programación funcional?</a:t>
            </a:r>
            <a:endParaRPr lang="es-PE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3245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57591" y="2079267"/>
            <a:ext cx="9248963" cy="45977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anidan aplicaciones de funciones. No se secuencian.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Se utilizan parámetros que toman sus valores en el momento en que se producen las llamadas a las funciones y los mantienen en toda la expresión. No se utilizan variables que cambian de valor.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Los cálculos se realizan por paso de valores, resultados de llamadas a funciones, a otras funciones siguiendo una determinada pauta. </a:t>
            </a:r>
          </a:p>
          <a:p>
            <a:pPr marL="0" indent="0">
              <a:buNone/>
            </a:pPr>
            <a:endParaRPr lang="es-PE" sz="28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2" descr="Resultado de imagen para EXPRESIONES LAMBDA Y STREAM EN JAVA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5068888"/>
            <a:ext cx="1407120" cy="16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CARACTERISTICA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58" y="411455"/>
            <a:ext cx="3011942" cy="204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6B7C4D3B-5EA0-4566-9626-DE48C247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591" y="127715"/>
            <a:ext cx="10018713" cy="1752599"/>
          </a:xfrm>
        </p:spPr>
        <p:txBody>
          <a:bodyPr>
            <a:normAutofit/>
          </a:bodyPr>
          <a:lstStyle/>
          <a:p>
            <a:r>
              <a:rPr lang="es-PE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de programación funcional </a:t>
            </a:r>
            <a:endParaRPr lang="es-PE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6355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EXPRESIONES LAMBDA Y STREAM EN JAVA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5068888"/>
            <a:ext cx="1407120" cy="16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914DF233-59D1-4E23-8D9A-9912FA28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71" y="350520"/>
            <a:ext cx="10018713" cy="1752599"/>
          </a:xfrm>
        </p:spPr>
        <p:txBody>
          <a:bodyPr/>
          <a:lstStyle/>
          <a:p>
            <a:r>
              <a:rPr lang="es-PE" sz="4400" b="1" dirty="0">
                <a:ln>
                  <a:noFill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¿Que son las expresiones lamba?</a:t>
            </a:r>
            <a:r>
              <a:rPr lang="es-PE" b="1" dirty="0">
                <a:ln>
                  <a:noFill/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b="1" dirty="0">
                <a:ln>
                  <a:noFill/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PE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xmlns="" id="{B845B64A-C46C-4F66-BF4B-235FB7AD2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1" y="1386840"/>
            <a:ext cx="9890760" cy="4404361"/>
          </a:xfrm>
        </p:spPr>
        <p:txBody>
          <a:bodyPr/>
          <a:lstStyle/>
          <a:p>
            <a:pPr marL="0" indent="0">
              <a:buNone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expresión lambda es una función anónima que puede contener expresiones e instrucciones y se puede utilizar para crear delegados o tipos de árboles de expresión. Son simples, sin ninguna declaración, es decir, sin modificadores de acceso, la declaración de valor de retorno y nombre.</a:t>
            </a: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50209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84960" y="1706880"/>
            <a:ext cx="9623313" cy="465201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b="1" u="sng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CARACTERÍSTICAS: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expresión lambda es un bloque de código que representa a una función.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 uso de una expresión lambda reduce la necesidad clases anónimas.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sintaxis de una expresión lambda se puede simplificar cuando se conocen los tipos de los parámetros y el bloque de código es una sola sentencia.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expresiones lambda tienen acceso a las variables y atributos del contexto del código.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expresiones lambda son bloques de código (funciones) compatibles con interfaces funcionales.  Una interfaz funcional es </a:t>
            </a:r>
            <a:r>
              <a:rPr lang="es-PE" dirty="0"/>
              <a:t>aquella que contiene un solo método abstracto.</a:t>
            </a:r>
            <a:endParaRPr lang="es-ES" dirty="0">
              <a:latin typeface="Comic Sans MS" panose="030F0702030302020204" pitchFamily="66" charset="0"/>
            </a:endParaRPr>
          </a:p>
        </p:txBody>
      </p:sp>
      <p:pic>
        <p:nvPicPr>
          <p:cNvPr id="4" name="Picture 2" descr="Resultado de imagen para EXPRESIONES LAMBDA Y STREAM EN JAVA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5068888"/>
            <a:ext cx="1407120" cy="16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4896C2A9-5A5D-4F35-ACDC-AF191359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9729" y="-45719"/>
            <a:ext cx="10018713" cy="1752599"/>
          </a:xfrm>
        </p:spPr>
        <p:txBody>
          <a:bodyPr>
            <a:normAutofit/>
          </a:bodyPr>
          <a:lstStyle/>
          <a:p>
            <a:r>
              <a:rPr lang="es-E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Expresiones lambda</a:t>
            </a:r>
            <a:endParaRPr lang="es-PE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3877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expresiones lambda par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13547" r="11081" b="16561"/>
          <a:stretch/>
        </p:blipFill>
        <p:spPr bwMode="auto">
          <a:xfrm>
            <a:off x="1547437" y="1673217"/>
            <a:ext cx="9257724" cy="452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n para EXPRESIONES LAMBDA Y STREAM EN JAVA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5068888"/>
            <a:ext cx="1407120" cy="16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5724849A-21F5-41BC-84EB-A509D436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978" y="0"/>
            <a:ext cx="10018713" cy="1752599"/>
          </a:xfrm>
        </p:spPr>
        <p:txBody>
          <a:bodyPr>
            <a:normAutofit/>
          </a:bodyPr>
          <a:lstStyle/>
          <a:p>
            <a:r>
              <a:rPr lang="es-P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Partes de las expresiones lambda </a:t>
            </a:r>
          </a:p>
        </p:txBody>
      </p:sp>
    </p:spTree>
    <p:extLst>
      <p:ext uri="{BB962C8B-B14F-4D97-AF65-F5344CB8AC3E}">
        <p14:creationId xmlns:p14="http://schemas.microsoft.com/office/powerpoint/2010/main" val="17423798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307667" y="2029691"/>
            <a:ext cx="9334934" cy="464733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define como una secuencia de elementos que provienen de una fuente que soporta operaciones para el procesamiento de sus datos: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forma declarativa usando expresiones lambda.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Permitiendo el posible encadenamiento de varias operaciones, con lo que se logra tener un código fácil de leer y con un objetivo claro.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forma secuencial o paralela (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/Join).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estructuras que soportan esta nueva API se encuentran en el paquete </a:t>
            </a:r>
            <a:r>
              <a:rPr lang="es-ES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java.util.stream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y en especial, la interface </a:t>
            </a:r>
            <a:r>
              <a:rPr lang="es-ES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java.util.stream.Stream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define un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API nos permite realizar operaciones sobre colecciones de datos usando el modelo filtro/mapeo/reducción, en el cual se seleccionan los datos que se van a procesar (filtro), se convierten a otro tipo de dato (mapeo) y al final se obtiene el resultado deseado (reducción).</a:t>
            </a:r>
          </a:p>
          <a:p>
            <a:endParaRPr lang="es-ES" dirty="0"/>
          </a:p>
        </p:txBody>
      </p:sp>
      <p:pic>
        <p:nvPicPr>
          <p:cNvPr id="4" name="Picture 2" descr="Resultado de imagen para EXPRESIONES LAMBDA Y STREAM EN JAVA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1" y="5068888"/>
            <a:ext cx="1407120" cy="16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727CCA92-8906-4AC9-BD2D-4DC3969E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42817963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para que es el metodo stre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" t="14132" r="8262" b="8121"/>
          <a:stretch/>
        </p:blipFill>
        <p:spPr bwMode="auto">
          <a:xfrm>
            <a:off x="2681245" y="1762971"/>
            <a:ext cx="7892389" cy="470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A164DE9C-646B-4507-A8E6-7AE93E3B69E3}"/>
              </a:ext>
            </a:extLst>
          </p:cNvPr>
          <p:cNvSpPr/>
          <p:nvPr/>
        </p:nvSpPr>
        <p:spPr>
          <a:xfrm>
            <a:off x="2681245" y="607813"/>
            <a:ext cx="58074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Procesos de Stream</a:t>
            </a:r>
          </a:p>
        </p:txBody>
      </p:sp>
    </p:spTree>
    <p:extLst>
      <p:ext uri="{BB962C8B-B14F-4D97-AF65-F5344CB8AC3E}">
        <p14:creationId xmlns:p14="http://schemas.microsoft.com/office/powerpoint/2010/main" val="17920446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457</TotalTime>
  <Words>473</Words>
  <Application>Microsoft Office PowerPoint</Application>
  <PresentationFormat>Personalizado</PresentationFormat>
  <Paragraphs>43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Parallax</vt:lpstr>
      <vt:lpstr>EXPRESIONES LAMBDA Y STREAM EN JAVA 8 </vt:lpstr>
      <vt:lpstr>Calculo lambda – Alonzo church</vt:lpstr>
      <vt:lpstr>¿Qué es la programación funcional?</vt:lpstr>
      <vt:lpstr>Características de programación funcional </vt:lpstr>
      <vt:lpstr>¿Que son las expresiones lamba? </vt:lpstr>
      <vt:lpstr>Expresiones lambda</vt:lpstr>
      <vt:lpstr>Partes de las expresiones lambda </vt:lpstr>
      <vt:lpstr>Stream</vt:lpstr>
      <vt:lpstr>Presentación de PowerPoint</vt:lpstr>
      <vt:lpstr>Conclusión</vt:lpstr>
      <vt:lpstr>Bibliografía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 PC</dc:creator>
  <cp:lastModifiedBy>Luffi</cp:lastModifiedBy>
  <cp:revision>35</cp:revision>
  <cp:lastPrinted>2017-07-11T22:13:34Z</cp:lastPrinted>
  <dcterms:created xsi:type="dcterms:W3CDTF">2017-06-18T12:40:36Z</dcterms:created>
  <dcterms:modified xsi:type="dcterms:W3CDTF">2017-10-06T06:23:59Z</dcterms:modified>
</cp:coreProperties>
</file>