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260648"/>
            <a:ext cx="8208912" cy="1512168"/>
          </a:xfrm>
        </p:spPr>
        <p:txBody>
          <a:bodyPr>
            <a:normAutofit fontScale="90000"/>
          </a:bodyPr>
          <a:lstStyle/>
          <a:p>
            <a:pPr algn="ctr"/>
            <a:r>
              <a:rPr lang="es-PE" dirty="0" smtClean="0"/>
              <a:t>Universidad de ciencias y  humanidades</a:t>
            </a:r>
            <a:br>
              <a:rPr lang="es-PE" dirty="0" smtClean="0"/>
            </a:b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1556792"/>
            <a:ext cx="7663146" cy="1080120"/>
          </a:xfrm>
        </p:spPr>
        <p:txBody>
          <a:bodyPr>
            <a:normAutofit/>
          </a:bodyPr>
          <a:lstStyle/>
          <a:p>
            <a:r>
              <a:rPr lang="es-PE" sz="4000" dirty="0" smtClean="0">
                <a:latin typeface="Times New Roman" pitchFamily="18" charset="0"/>
                <a:cs typeface="Times New Roman" pitchFamily="18" charset="0"/>
              </a:rPr>
              <a:t>Patrón inyección de dependencias</a:t>
            </a:r>
            <a:endParaRPr lang="es-PE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827584" y="3051828"/>
            <a:ext cx="66247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u="sng" dirty="0" smtClean="0"/>
              <a:t>Integrantes:</a:t>
            </a:r>
          </a:p>
          <a:p>
            <a:r>
              <a:rPr lang="es-PE" dirty="0" smtClean="0"/>
              <a:t>Jara Monge Luis Antonio</a:t>
            </a:r>
          </a:p>
          <a:p>
            <a:r>
              <a:rPr lang="es-PE" dirty="0" smtClean="0"/>
              <a:t>Roca Ulloa Richard</a:t>
            </a:r>
          </a:p>
          <a:p>
            <a:r>
              <a:rPr lang="es-PE" dirty="0" err="1" smtClean="0"/>
              <a:t>Vasquez</a:t>
            </a:r>
            <a:r>
              <a:rPr lang="es-PE" dirty="0" smtClean="0"/>
              <a:t> Torres </a:t>
            </a:r>
            <a:r>
              <a:rPr lang="es-PE" dirty="0" err="1" smtClean="0"/>
              <a:t>Gilson</a:t>
            </a:r>
            <a:r>
              <a:rPr lang="es-PE" dirty="0" smtClean="0"/>
              <a:t> Anderson</a:t>
            </a:r>
          </a:p>
          <a:p>
            <a:endParaRPr lang="es-PE" dirty="0"/>
          </a:p>
          <a:p>
            <a:r>
              <a:rPr lang="es-PE" sz="2400" u="sng" dirty="0"/>
              <a:t>Docente:</a:t>
            </a:r>
            <a:r>
              <a:rPr lang="es-PE" dirty="0" smtClean="0"/>
              <a:t> Coronel Castillo Eric Gustavo</a:t>
            </a:r>
          </a:p>
          <a:p>
            <a:endParaRPr lang="es-PE" dirty="0"/>
          </a:p>
          <a:p>
            <a:r>
              <a:rPr lang="es-PE" sz="2400" u="sng" dirty="0"/>
              <a:t>Ciclo:</a:t>
            </a:r>
            <a:r>
              <a:rPr lang="es-PE" dirty="0" smtClean="0"/>
              <a:t> III</a:t>
            </a:r>
          </a:p>
          <a:p>
            <a:endParaRPr lang="es-PE" dirty="0"/>
          </a:p>
          <a:p>
            <a:r>
              <a:rPr lang="es-PE" sz="2400" u="sng" dirty="0"/>
              <a:t>AÑO:</a:t>
            </a:r>
            <a:r>
              <a:rPr lang="es-PE" dirty="0" smtClean="0"/>
              <a:t>   </a:t>
            </a:r>
            <a:r>
              <a:rPr lang="es-PE" sz="2000" dirty="0" smtClean="0"/>
              <a:t>2017</a:t>
            </a:r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3488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 smtClean="0"/>
              <a:t>Resumen</a:t>
            </a:r>
            <a:endParaRPr lang="es-PE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51370"/>
            <a:ext cx="7467600" cy="1468760"/>
          </a:xfrm>
        </p:spPr>
        <p:txBody>
          <a:bodyPr/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La Inyección de dependencias es un patrón de más genérico llamado inversión de control. 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Es 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un patrón de diseño pensado en permitir un menor acoplamiento entre componentes de una aplicación y fomentar así la reutilización de los mismos</a:t>
            </a:r>
            <a:endParaRPr lang="es-PE" sz="2000" dirty="0">
              <a:latin typeface="Times New Roman" pitchFamily="18" charset="0"/>
              <a:cs typeface="Times New Roman" pitchFamily="18" charset="0"/>
            </a:endParaRPr>
          </a:p>
          <a:p>
            <a:endParaRPr lang="es-PE" dirty="0"/>
          </a:p>
        </p:txBody>
      </p:sp>
      <p:sp>
        <p:nvSpPr>
          <p:cNvPr id="4" name="3 CuadroTexto"/>
          <p:cNvSpPr txBox="1"/>
          <p:nvPr/>
        </p:nvSpPr>
        <p:spPr>
          <a:xfrm>
            <a:off x="457200" y="3142709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sz="3600" dirty="0" smtClean="0">
                <a:latin typeface="+mj-lt"/>
                <a:ea typeface="+mj-ea"/>
                <a:cs typeface="+mj-cs"/>
              </a:rPr>
              <a:t>Ventajas</a:t>
            </a:r>
            <a:endParaRPr lang="es-PE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7200" y="378904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Nuestros 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objetos no están acoplados, es decir </a:t>
            </a:r>
            <a:r>
              <a:rPr lang="es-PE" sz="2000" dirty="0">
                <a:latin typeface="Times New Roman" pitchFamily="18" charset="0"/>
                <a:cs typeface="Times New Roman" pitchFamily="18" charset="0"/>
              </a:rPr>
              <a:t>si tengo una objeto B que depende de una abstracción de A, voy a poder sustituir la implementación de A sin tocar el objeto B.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Vamos 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a poder trabajar de forma más independiente entre compañeros, porque si yo me encargo de realizar el objeto B, no necesito que la implementación de A este codificado para poder trabajar</a:t>
            </a:r>
            <a:endParaRPr lang="es-PE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s-PE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01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b="1" dirty="0" smtClean="0"/>
              <a:t>CAPITULO II: TIPOS DE IMPLEMENTACION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060848"/>
            <a:ext cx="7467600" cy="33409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PE" sz="3500" u="sng" dirty="0" smtClean="0">
                <a:latin typeface="Times New Roman" pitchFamily="18" charset="0"/>
                <a:cs typeface="Times New Roman" pitchFamily="18" charset="0"/>
              </a:rPr>
              <a:t>Inyección basada en métodos </a:t>
            </a:r>
            <a:r>
              <a:rPr lang="es-PE" sz="3500" u="sng" dirty="0" smtClean="0">
                <a:latin typeface="Times New Roman" pitchFamily="18" charset="0"/>
                <a:cs typeface="Times New Roman" pitchFamily="18" charset="0"/>
              </a:rPr>
              <a:t>Setters</a:t>
            </a:r>
            <a:endParaRPr lang="es-PE" sz="3500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s-ES" sz="3500" u="sng" dirty="0">
                <a:latin typeface="Times New Roman" pitchFamily="18" charset="0"/>
                <a:cs typeface="Times New Roman" pitchFamily="18" charset="0"/>
              </a:rPr>
              <a:t>Inyección basada en constructor</a:t>
            </a:r>
            <a:endParaRPr lang="es-PE" sz="3500" u="sng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s-ES" sz="3500" u="sng" dirty="0">
                <a:latin typeface="Times New Roman" pitchFamily="18" charset="0"/>
                <a:cs typeface="Times New Roman" pitchFamily="18" charset="0"/>
              </a:rPr>
              <a:t>Inyección basada en interfaces</a:t>
            </a:r>
            <a:endParaRPr lang="es-PE" sz="3500" u="sng" dirty="0">
              <a:latin typeface="Times New Roman" pitchFamily="18" charset="0"/>
              <a:cs typeface="Times New Roman" pitchFamily="18" charset="0"/>
            </a:endParaRPr>
          </a:p>
          <a:p>
            <a:pPr marL="36576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6047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Ejemplo: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17240" y="1544972"/>
            <a:ext cx="3034680" cy="604664"/>
          </a:xfrm>
        </p:spPr>
        <p:txBody>
          <a:bodyPr/>
          <a:lstStyle/>
          <a:p>
            <a:pPr marL="36576" indent="0">
              <a:buNone/>
            </a:pPr>
            <a:r>
              <a:rPr lang="es-PE" dirty="0" smtClean="0">
                <a:latin typeface="Times New Roman" pitchFamily="18" charset="0"/>
                <a:cs typeface="Times New Roman" pitchFamily="18" charset="0"/>
              </a:rPr>
              <a:t>VentaService</a:t>
            </a:r>
            <a:endParaRPr lang="es-P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545347" y="1562076"/>
            <a:ext cx="2304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 smtClean="0">
                <a:latin typeface="Times New Roman" pitchFamily="18" charset="0"/>
                <a:cs typeface="Times New Roman" pitchFamily="18" charset="0"/>
              </a:rPr>
              <a:t>VentaPorApli</a:t>
            </a:r>
            <a:endParaRPr lang="es-PE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799692" y="4437112"/>
            <a:ext cx="2520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 smtClean="0">
                <a:latin typeface="Times New Roman" pitchFamily="18" charset="0"/>
                <a:cs typeface="Times New Roman" pitchFamily="18" charset="0"/>
              </a:rPr>
              <a:t>VentaPorHtml</a:t>
            </a:r>
            <a:endParaRPr lang="es-PE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697475" y="4437112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 smtClean="0">
                <a:latin typeface="Times New Roman" pitchFamily="18" charset="0"/>
                <a:cs typeface="Times New Roman" pitchFamily="18" charset="0"/>
              </a:rPr>
              <a:t>VentaPorPython</a:t>
            </a:r>
            <a:endParaRPr lang="es-PE" sz="3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10 Conector angular"/>
          <p:cNvCxnSpPr>
            <a:endCxn id="5" idx="0"/>
          </p:cNvCxnSpPr>
          <p:nvPr/>
        </p:nvCxnSpPr>
        <p:spPr>
          <a:xfrm rot="10800000" flipV="1">
            <a:off x="3059832" y="3284982"/>
            <a:ext cx="2016224" cy="11521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V="1">
            <a:off x="5076056" y="1988840"/>
            <a:ext cx="0" cy="1296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3059832" y="1839075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0 Conector angular"/>
          <p:cNvCxnSpPr/>
          <p:nvPr/>
        </p:nvCxnSpPr>
        <p:spPr>
          <a:xfrm>
            <a:off x="5076056" y="3287119"/>
            <a:ext cx="1740175" cy="11185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6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b="1" dirty="0" smtClean="0">
                <a:latin typeface="Times New Roman" pitchFamily="18" charset="0"/>
                <a:cs typeface="Times New Roman" pitchFamily="18" charset="0"/>
              </a:rPr>
              <a:t>Conclusiones</a:t>
            </a:r>
            <a:endParaRPr lang="es-PE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468760"/>
          </a:xfrm>
        </p:spPr>
        <p:txBody>
          <a:bodyPr>
            <a:normAutofit/>
          </a:bodyPr>
          <a:lstStyle/>
          <a:p>
            <a:r>
              <a:rPr lang="es-PE" sz="2000" dirty="0" smtClean="0">
                <a:latin typeface="Times New Roman" pitchFamily="18" charset="0"/>
                <a:cs typeface="Times New Roman" pitchFamily="18" charset="0"/>
              </a:rPr>
              <a:t>Las maneras de inyectar dependencias nos ayudaran a tener un menor acoplamiento en nuestro código, cuando el acoplamiento se realiza en interface, se puede utilizar se puede utilizar cualquier implementación con el mínimo cambio.</a:t>
            </a:r>
            <a:endParaRPr lang="es-P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7200" y="4000295"/>
            <a:ext cx="69021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Inyectar diferentes implementaciones de la misma dependencia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Inyectar la misma implementación en varias configuraciones.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s-PE" sz="2000" dirty="0">
                <a:latin typeface="Times New Roman" pitchFamily="18" charset="0"/>
                <a:cs typeface="Times New Roman" pitchFamily="18" charset="0"/>
              </a:rPr>
              <a:t>Inyectar datos de configuración de un componente.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s-PE" sz="2000" dirty="0">
                <a:latin typeface="Times New Roman" pitchFamily="18" charset="0"/>
                <a:cs typeface="Times New Roman" pitchFamily="18" charset="0"/>
              </a:rPr>
              <a:t>Inyectar la misma dependencia en varios componentes.</a:t>
            </a:r>
          </a:p>
          <a:p>
            <a:endParaRPr lang="es-P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2857295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600" b="1" dirty="0" smtClean="0">
                <a:latin typeface="Times New Roman" pitchFamily="18" charset="0"/>
                <a:cs typeface="Times New Roman" pitchFamily="18" charset="0"/>
              </a:rPr>
              <a:t>Recomendaciones</a:t>
            </a:r>
            <a:endParaRPr lang="es-PE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3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556792"/>
            <a:ext cx="7467600" cy="3168352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AÚN TENEMOS OPORTUNIDAD DE APROBAR EL CURSO TANTO COMO IR AL MUNDIAL, !VIVA EL PERU CARAJO!</a:t>
            </a:r>
            <a:br>
              <a:rPr lang="es-PE" dirty="0" smtClean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dirty="0"/>
              <a:t/>
            </a:r>
            <a:br>
              <a:rPr lang="es-PE" dirty="0"/>
            </a:br>
            <a:r>
              <a:rPr lang="es-PE" dirty="0" smtClean="0"/>
              <a:t>GRACIAS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22173127"/>
      </p:ext>
    </p:extLst>
  </p:cSld>
  <p:clrMapOvr>
    <a:masterClrMapping/>
  </p:clrMapOvr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122</TotalTime>
  <Words>260</Words>
  <Application>Microsoft Office PowerPoint</Application>
  <PresentationFormat>Presentación en pantalla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Franklin Gothic Book</vt:lpstr>
      <vt:lpstr>Times New Roman</vt:lpstr>
      <vt:lpstr>Wingdings 2</vt:lpstr>
      <vt:lpstr>Técnico</vt:lpstr>
      <vt:lpstr>Universidad de ciencias y  humanidades </vt:lpstr>
      <vt:lpstr>Resumen</vt:lpstr>
      <vt:lpstr>CAPITULO II: TIPOS DE IMPLEMENTACION</vt:lpstr>
      <vt:lpstr>Ejemplo:</vt:lpstr>
      <vt:lpstr>Conclusiones</vt:lpstr>
      <vt:lpstr>AÚN TENEMOS OPORTUNIDAD DE APROBAR EL CURSO TANTO COMO IR AL MUNDIAL, !VIVA EL PERU CARAJO!    GRACIAS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de ciencias y  humanidades</dc:title>
  <dc:creator>Acceso denegado</dc:creator>
  <cp:lastModifiedBy>Richard Roca Ulloa</cp:lastModifiedBy>
  <cp:revision>17</cp:revision>
  <dcterms:created xsi:type="dcterms:W3CDTF">2017-10-06T03:09:55Z</dcterms:created>
  <dcterms:modified xsi:type="dcterms:W3CDTF">2017-10-06T14:44:34Z</dcterms:modified>
</cp:coreProperties>
</file>