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7" r:id="rId4"/>
    <p:sldId id="261" r:id="rId5"/>
    <p:sldId id="278" r:id="rId6"/>
    <p:sldId id="263" r:id="rId7"/>
    <p:sldId id="264" r:id="rId8"/>
    <p:sldId id="273" r:id="rId9"/>
    <p:sldId id="265" r:id="rId10"/>
    <p:sldId id="276" r:id="rId11"/>
    <p:sldId id="279" r:id="rId12"/>
    <p:sldId id="274" r:id="rId13"/>
    <p:sldId id="266" r:id="rId14"/>
  </p:sldIdLst>
  <p:sldSz cx="9144000" cy="5143500" type="screen16x9"/>
  <p:notesSz cx="6858000" cy="9144000"/>
  <p:embeddedFontLst>
    <p:embeddedFont>
      <p:font typeface="Poppins Light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F079D2-5A01-4A3A-BBD3-658C1245203C}">
  <a:tblStyle styleId="{1DF079D2-5A01-4A3A-BBD3-658C124520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9475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532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32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25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40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72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469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480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4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5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16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374465" y="893057"/>
            <a:ext cx="6462445" cy="3432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CREACION DE LA APP PARA LA I.E.</a:t>
            </a:r>
            <a:br>
              <a:rPr lang="es-E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“Todo lo Sabe”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SERVICIO 06: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859413" y="469675"/>
            <a:ext cx="451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 TOTAL</a:t>
            </a:r>
            <a:endParaRPr lang="es-P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732" y="1585681"/>
            <a:ext cx="6282926" cy="20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UTILIDAD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532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8588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0173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23689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20300" cy="683100"/>
          </a:xfrm>
        </p:spPr>
        <p:txBody>
          <a:bodyPr/>
          <a:lstStyle/>
          <a:p>
            <a:r>
              <a:rPr lang="es-PE" dirty="0" smtClean="0"/>
              <a:t>SERVICIO 07:</a:t>
            </a:r>
            <a:endParaRPr lang="es-P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942703" y="433311"/>
            <a:ext cx="451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UTILIDAD</a:t>
            </a:r>
            <a:endParaRPr lang="es-P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6" y="1626793"/>
            <a:ext cx="5981527" cy="18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369612" y="2633342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  <a:endParaRPr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6" name="Imagen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8" y="337612"/>
            <a:ext cx="5856269" cy="4805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60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976" y="114496"/>
            <a:ext cx="5220300" cy="683100"/>
          </a:xfrm>
        </p:spPr>
        <p:txBody>
          <a:bodyPr/>
          <a:lstStyle/>
          <a:p>
            <a:r>
              <a:rPr lang="es-PE" dirty="0" smtClean="0"/>
              <a:t>SERVICIO 01: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4" y="1748214"/>
            <a:ext cx="5705501" cy="19052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3525" y="633886"/>
            <a:ext cx="4511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 POR CLASE</a:t>
            </a:r>
            <a:endParaRPr lang="es-PE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76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7330" y="41097"/>
            <a:ext cx="5220300" cy="683100"/>
          </a:xfrm>
        </p:spPr>
        <p:txBody>
          <a:bodyPr/>
          <a:lstStyle/>
          <a:p>
            <a:r>
              <a:rPr lang="es-PE" dirty="0" smtClean="0"/>
              <a:t>SERVICIO 02: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b="20164"/>
          <a:stretch/>
        </p:blipFill>
        <p:spPr>
          <a:xfrm>
            <a:off x="172527" y="1685289"/>
            <a:ext cx="6130204" cy="1772822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981725" y="536326"/>
            <a:ext cx="5472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 POR PUBLICIDAD</a:t>
            </a:r>
            <a:endParaRPr lang="es-PE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SERVICIO 03:</a:t>
            </a:r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900508" y="469675"/>
            <a:ext cx="5097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 POR LOGÍSTICA</a:t>
            </a:r>
            <a:endParaRPr lang="es-PE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4" y="1756301"/>
            <a:ext cx="6310940" cy="1675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SERVICIO 04:</a:t>
            </a:r>
            <a:endParaRPr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CuadroTexto 25"/>
          <p:cNvSpPr txBox="1"/>
          <p:nvPr/>
        </p:nvSpPr>
        <p:spPr>
          <a:xfrm>
            <a:off x="900509" y="469675"/>
            <a:ext cx="5471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 POR MATERIALES</a:t>
            </a:r>
            <a:endParaRPr lang="es-PE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" y="1618967"/>
            <a:ext cx="6230532" cy="1918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4504800" cy="683100"/>
          </a:xfrm>
        </p:spPr>
        <p:txBody>
          <a:bodyPr/>
          <a:lstStyle/>
          <a:p>
            <a:r>
              <a:rPr lang="es-PE" dirty="0" smtClean="0"/>
              <a:t>SERVICIO 05: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864965" y="522477"/>
            <a:ext cx="720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 POR PAGO AL PROFESOR</a:t>
            </a:r>
            <a:endParaRPr lang="es-PE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9" y="1779170"/>
            <a:ext cx="6186445" cy="1693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</Words>
  <Application>Microsoft Office PowerPoint</Application>
  <PresentationFormat>Presentación en pantalla (16:9)</PresentationFormat>
  <Paragraphs>28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Poppins Light</vt:lpstr>
      <vt:lpstr>Poppins</vt:lpstr>
      <vt:lpstr>Cymbeline template</vt:lpstr>
      <vt:lpstr>CREACION DE LA APP PARA LA I.E. “Todo lo Sabe” </vt:lpstr>
      <vt:lpstr>Presentación de PowerPoint</vt:lpstr>
      <vt:lpstr>INGRESOS</vt:lpstr>
      <vt:lpstr>SERVICIO 01:</vt:lpstr>
      <vt:lpstr>GASTOS</vt:lpstr>
      <vt:lpstr>SERVICIO 02:</vt:lpstr>
      <vt:lpstr>SERVICIO 03:</vt:lpstr>
      <vt:lpstr>SERVICIO 04:</vt:lpstr>
      <vt:lpstr>SERVICIO 05:</vt:lpstr>
      <vt:lpstr>SERVICIO 06:</vt:lpstr>
      <vt:lpstr>UTILIDAD</vt:lpstr>
      <vt:lpstr>SERVICIO 07: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CREACION DE LA APP PARA LA I.E. “Todo lo Sabe”</dc:title>
  <dc:creator>FABIOLA</dc:creator>
  <cp:lastModifiedBy>FABIOLA</cp:lastModifiedBy>
  <cp:revision>6</cp:revision>
  <dcterms:modified xsi:type="dcterms:W3CDTF">2019-07-05T06:21:02Z</dcterms:modified>
</cp:coreProperties>
</file>