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Pacifico" panose="020B0604020202020204" charset="0"/>
      <p:regular r:id="rId14"/>
    </p:embeddedFont>
    <p:embeddedFont>
      <p:font typeface="Garamond" panose="02020404030301010803" pitchFamily="18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110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6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fa0ee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fa0ee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6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fa0eec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fa0eec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5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fa0eec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fa0eec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08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fa0eec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fa0eec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7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fa0eec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fa0eec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2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fa0eeca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fa0eeca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16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fa0eeca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fa0eeca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04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fa0eec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fa0eec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98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068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61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56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2341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7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036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166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5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05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085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039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158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6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721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72953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094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94651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23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05563" y="1707431"/>
            <a:ext cx="6348549" cy="2509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dirty="0">
                <a:latin typeface="Impact"/>
                <a:ea typeface="Impact"/>
                <a:cs typeface="Impact"/>
                <a:sym typeface="Impact"/>
              </a:rPr>
              <a:t>CREACIÓN DE LA APP “TODO LO SABE”</a:t>
            </a:r>
            <a:endParaRPr sz="6600"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2" y="571350"/>
            <a:ext cx="8068675" cy="4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6578" y="6007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3000" b="1" i="0" u="none" strike="noStrike" cap="none" normalizeH="0" baseline="0" dirty="0" smtClean="0">
                <a:ln>
                  <a:noFill/>
                </a:ln>
                <a:solidFill>
                  <a:srgbClr val="E5B8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PROYECTO A DESARROLLAR: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10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2" r="28554" b="27725"/>
          <a:stretch>
            <a:fillRect/>
          </a:stretch>
        </p:blipFill>
        <p:spPr bwMode="auto">
          <a:xfrm>
            <a:off x="1275285" y="3652874"/>
            <a:ext cx="6124754" cy="9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7246" y="948905"/>
            <a:ext cx="807432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institución educativa “TODO LO SABE” está realizando cursos de actualización con estos datos a tener en cuenta: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También es necesario considerar otros gastos: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Publicidad: 7% del ingreso bruto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Logística: 8% del ingreso bruto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Material: 6% del ingreso bruto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por ello que tenemos el objetivo de desarrollar una aplicación que permita a la institución “TODO LO SABE” estimar la utilidad que se obtendría de un curso. 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Tengo que empezar mencionando el contenido de este informe el cual empezara con una pequeña descripción de los cursos ofrecidos por la institución, así como los servicios identificados: </a:t>
            </a:r>
            <a:endParaRPr kumimoji="0" lang="es-E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5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297800" y="1664700"/>
            <a:ext cx="6548400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dirty="0">
                <a:latin typeface="Pacifico"/>
                <a:ea typeface="Pacifico"/>
                <a:cs typeface="Pacifico"/>
                <a:sym typeface="Pacifico"/>
              </a:rPr>
              <a:t>SERVICIOS</a:t>
            </a:r>
            <a:endParaRPr sz="7200" dirty="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25" y="1090513"/>
            <a:ext cx="7416550" cy="29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63" y="801950"/>
            <a:ext cx="7895076" cy="3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" y="1001050"/>
            <a:ext cx="8043300" cy="3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62" y="590712"/>
            <a:ext cx="8149875" cy="39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62" y="1021000"/>
            <a:ext cx="8519474" cy="3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25" y="684363"/>
            <a:ext cx="8270149" cy="3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124</Words>
  <Application>Microsoft Office PowerPoint</Application>
  <PresentationFormat>Presentación en pantalla (16:9)</PresentationFormat>
  <Paragraphs>10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Impact</vt:lpstr>
      <vt:lpstr>Arial</vt:lpstr>
      <vt:lpstr>Pacifico</vt:lpstr>
      <vt:lpstr>Garamond</vt:lpstr>
      <vt:lpstr>Orgánico</vt:lpstr>
      <vt:lpstr>CREACIÓN DE LA APP “TODO LO SABE”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LA APP “TODO LO SABE”</dc:title>
  <dc:creator>Piero</dc:creator>
  <cp:lastModifiedBy>soporte</cp:lastModifiedBy>
  <cp:revision>5</cp:revision>
  <dcterms:modified xsi:type="dcterms:W3CDTF">2019-07-05T15:10:53Z</dcterms:modified>
</cp:coreProperties>
</file>