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6"/>
  </p:notesMasterIdLst>
  <p:sldIdLst>
    <p:sldId id="256" r:id="rId2"/>
    <p:sldId id="367" r:id="rId3"/>
    <p:sldId id="538" r:id="rId4"/>
    <p:sldId id="475" r:id="rId5"/>
    <p:sldId id="458" r:id="rId6"/>
    <p:sldId id="616" r:id="rId7"/>
    <p:sldId id="617" r:id="rId8"/>
    <p:sldId id="618" r:id="rId9"/>
    <p:sldId id="659" r:id="rId10"/>
    <p:sldId id="658" r:id="rId11"/>
    <p:sldId id="660" r:id="rId12"/>
    <p:sldId id="661" r:id="rId13"/>
    <p:sldId id="663" r:id="rId14"/>
    <p:sldId id="664" r:id="rId15"/>
    <p:sldId id="665" r:id="rId16"/>
    <p:sldId id="666" r:id="rId17"/>
    <p:sldId id="668" r:id="rId18"/>
    <p:sldId id="629" r:id="rId19"/>
    <p:sldId id="630" r:id="rId20"/>
    <p:sldId id="669" r:id="rId21"/>
    <p:sldId id="670" r:id="rId22"/>
    <p:sldId id="608" r:id="rId23"/>
    <p:sldId id="610" r:id="rId24"/>
    <p:sldId id="325" r:id="rId25"/>
  </p:sldIdLst>
  <p:sldSz cx="12192000" cy="6858000"/>
  <p:notesSz cx="6858000" cy="9144000"/>
  <p:custDataLst>
    <p:tags r:id="rId27"/>
  </p:custDataLst>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2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50"/>
    <p:restoredTop sz="91745"/>
  </p:normalViewPr>
  <p:slideViewPr>
    <p:cSldViewPr snapToGrid="0" snapToObjects="1">
      <p:cViewPr varScale="1">
        <p:scale>
          <a:sx n="80" d="100"/>
          <a:sy n="80"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08138-4F1F-463E-875F-E168F4783C9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s-ES"/>
        </a:p>
      </dgm:t>
    </dgm:pt>
    <dgm:pt modelId="{115C1E26-0576-4E65-A852-8B02C3B973EC}">
      <dgm:prSet/>
      <dgm:spPr/>
      <dgm:t>
        <a:bodyPr/>
        <a:lstStyle/>
        <a:p>
          <a:pPr rtl="0"/>
          <a:r>
            <a:rPr lang="es-PE" smtClean="0"/>
            <a:t>Contesta las siguientes preguntas</a:t>
          </a:r>
          <a:endParaRPr lang="es-PE"/>
        </a:p>
      </dgm:t>
    </dgm:pt>
    <dgm:pt modelId="{A1512CB9-884D-4F32-97B4-5526A5713574}" type="parTrans" cxnId="{9534E879-22F8-42F3-A43A-EB8BC04B5343}">
      <dgm:prSet/>
      <dgm:spPr/>
      <dgm:t>
        <a:bodyPr/>
        <a:lstStyle/>
        <a:p>
          <a:endParaRPr lang="es-ES"/>
        </a:p>
      </dgm:t>
    </dgm:pt>
    <dgm:pt modelId="{6FBC9472-0B8F-4722-96AF-54BAE3830A97}" type="sibTrans" cxnId="{9534E879-22F8-42F3-A43A-EB8BC04B5343}">
      <dgm:prSet/>
      <dgm:spPr/>
      <dgm:t>
        <a:bodyPr/>
        <a:lstStyle/>
        <a:p>
          <a:endParaRPr lang="es-ES"/>
        </a:p>
      </dgm:t>
    </dgm:pt>
    <dgm:pt modelId="{E63E3787-66D2-49E6-BD49-9889BFF349A3}">
      <dgm:prSet/>
      <dgm:spPr/>
      <dgm:t>
        <a:bodyPr/>
        <a:lstStyle/>
        <a:p>
          <a:pPr rtl="0"/>
          <a:r>
            <a:rPr lang="es-PE" smtClean="0"/>
            <a:t>¿Qué condición debe de considerarse en la sentencia DO – WHILE?</a:t>
          </a:r>
          <a:endParaRPr lang="es-PE"/>
        </a:p>
      </dgm:t>
    </dgm:pt>
    <dgm:pt modelId="{96C90935-ACA2-4BA5-8FD3-74ECDC6F8832}" type="parTrans" cxnId="{DCEE1EAE-3869-44EC-8FAF-2BC9F38CAC14}">
      <dgm:prSet/>
      <dgm:spPr/>
      <dgm:t>
        <a:bodyPr/>
        <a:lstStyle/>
        <a:p>
          <a:endParaRPr lang="es-ES"/>
        </a:p>
      </dgm:t>
    </dgm:pt>
    <dgm:pt modelId="{839A8105-1689-480C-8578-B864B9A87064}" type="sibTrans" cxnId="{DCEE1EAE-3869-44EC-8FAF-2BC9F38CAC14}">
      <dgm:prSet/>
      <dgm:spPr/>
      <dgm:t>
        <a:bodyPr/>
        <a:lstStyle/>
        <a:p>
          <a:endParaRPr lang="es-ES"/>
        </a:p>
      </dgm:t>
    </dgm:pt>
    <dgm:pt modelId="{1C93D991-8B2D-4F78-A304-2D86069F9856}">
      <dgm:prSet/>
      <dgm:spPr/>
      <dgm:t>
        <a:bodyPr/>
        <a:lstStyle/>
        <a:p>
          <a:pPr rtl="0"/>
          <a:r>
            <a:rPr lang="es-PE" smtClean="0"/>
            <a:t>¿Cuántos casos se considerará en SWITCH?</a:t>
          </a:r>
          <a:endParaRPr lang="es-PE"/>
        </a:p>
      </dgm:t>
    </dgm:pt>
    <dgm:pt modelId="{93D5473D-BB71-4F9D-9F70-E9DB09EFEDA2}" type="parTrans" cxnId="{0C2D9527-E973-47E4-B3D0-C037A72A9A10}">
      <dgm:prSet/>
      <dgm:spPr/>
      <dgm:t>
        <a:bodyPr/>
        <a:lstStyle/>
        <a:p>
          <a:endParaRPr lang="es-ES"/>
        </a:p>
      </dgm:t>
    </dgm:pt>
    <dgm:pt modelId="{82852DE0-04B6-4350-BA87-91AA0A5B4654}" type="sibTrans" cxnId="{0C2D9527-E973-47E4-B3D0-C037A72A9A10}">
      <dgm:prSet/>
      <dgm:spPr/>
      <dgm:t>
        <a:bodyPr/>
        <a:lstStyle/>
        <a:p>
          <a:endParaRPr lang="es-ES"/>
        </a:p>
      </dgm:t>
    </dgm:pt>
    <dgm:pt modelId="{2092F36F-C6F3-4010-8A03-AB9322180941}">
      <dgm:prSet/>
      <dgm:spPr/>
      <dgm:t>
        <a:bodyPr/>
        <a:lstStyle/>
        <a:p>
          <a:pPr rtl="0"/>
          <a:r>
            <a:rPr lang="es-PE" smtClean="0"/>
            <a:t>¿Qué mensaje se propondría en caso de no cumplir ningún caso?</a:t>
          </a:r>
          <a:endParaRPr lang="es-PE"/>
        </a:p>
      </dgm:t>
    </dgm:pt>
    <dgm:pt modelId="{D603482A-A835-4E57-BBA3-3132A3EC3AFD}" type="parTrans" cxnId="{8D35117C-7C0C-4E82-B30D-184F2A36CB37}">
      <dgm:prSet/>
      <dgm:spPr/>
      <dgm:t>
        <a:bodyPr/>
        <a:lstStyle/>
        <a:p>
          <a:endParaRPr lang="es-ES"/>
        </a:p>
      </dgm:t>
    </dgm:pt>
    <dgm:pt modelId="{27F9D2C3-F0A5-4BE5-B005-86EAE34A1046}" type="sibTrans" cxnId="{8D35117C-7C0C-4E82-B30D-184F2A36CB37}">
      <dgm:prSet/>
      <dgm:spPr/>
      <dgm:t>
        <a:bodyPr/>
        <a:lstStyle/>
        <a:p>
          <a:endParaRPr lang="es-ES"/>
        </a:p>
      </dgm:t>
    </dgm:pt>
    <dgm:pt modelId="{6402DBDB-1D7A-4989-82D2-3EB389D6CB4D}" type="pres">
      <dgm:prSet presAssocID="{DAF08138-4F1F-463E-875F-E168F4783C97}" presName="linear" presStyleCnt="0">
        <dgm:presLayoutVars>
          <dgm:animLvl val="lvl"/>
          <dgm:resizeHandles val="exact"/>
        </dgm:presLayoutVars>
      </dgm:prSet>
      <dgm:spPr/>
    </dgm:pt>
    <dgm:pt modelId="{94323110-DD31-4F05-80D4-16129CFFA171}" type="pres">
      <dgm:prSet presAssocID="{115C1E26-0576-4E65-A852-8B02C3B973EC}" presName="parentText" presStyleLbl="node1" presStyleIdx="0" presStyleCnt="1">
        <dgm:presLayoutVars>
          <dgm:chMax val="0"/>
          <dgm:bulletEnabled val="1"/>
        </dgm:presLayoutVars>
      </dgm:prSet>
      <dgm:spPr/>
    </dgm:pt>
    <dgm:pt modelId="{02F69FF8-7CEA-4937-B31B-EAD9F8B67E2E}" type="pres">
      <dgm:prSet presAssocID="{115C1E26-0576-4E65-A852-8B02C3B973EC}" presName="childText" presStyleLbl="revTx" presStyleIdx="0" presStyleCnt="1">
        <dgm:presLayoutVars>
          <dgm:bulletEnabled val="1"/>
        </dgm:presLayoutVars>
      </dgm:prSet>
      <dgm:spPr/>
    </dgm:pt>
  </dgm:ptLst>
  <dgm:cxnLst>
    <dgm:cxn modelId="{9534E879-22F8-42F3-A43A-EB8BC04B5343}" srcId="{DAF08138-4F1F-463E-875F-E168F4783C97}" destId="{115C1E26-0576-4E65-A852-8B02C3B973EC}" srcOrd="0" destOrd="0" parTransId="{A1512CB9-884D-4F32-97B4-5526A5713574}" sibTransId="{6FBC9472-0B8F-4722-96AF-54BAE3830A97}"/>
    <dgm:cxn modelId="{26BA9F5F-99A3-4AE3-94FE-6CF9210ECB6B}" type="presOf" srcId="{DAF08138-4F1F-463E-875F-E168F4783C97}" destId="{6402DBDB-1D7A-4989-82D2-3EB389D6CB4D}" srcOrd="0" destOrd="0" presId="urn:microsoft.com/office/officeart/2005/8/layout/vList2"/>
    <dgm:cxn modelId="{06BA1F17-E68D-4F38-9F26-A7198D7A9273}" type="presOf" srcId="{2092F36F-C6F3-4010-8A03-AB9322180941}" destId="{02F69FF8-7CEA-4937-B31B-EAD9F8B67E2E}" srcOrd="0" destOrd="2" presId="urn:microsoft.com/office/officeart/2005/8/layout/vList2"/>
    <dgm:cxn modelId="{0A93B697-943F-49A1-B7BF-2D2BA6753F8C}" type="presOf" srcId="{115C1E26-0576-4E65-A852-8B02C3B973EC}" destId="{94323110-DD31-4F05-80D4-16129CFFA171}" srcOrd="0" destOrd="0" presId="urn:microsoft.com/office/officeart/2005/8/layout/vList2"/>
    <dgm:cxn modelId="{0C2D9527-E973-47E4-B3D0-C037A72A9A10}" srcId="{115C1E26-0576-4E65-A852-8B02C3B973EC}" destId="{1C93D991-8B2D-4F78-A304-2D86069F9856}" srcOrd="1" destOrd="0" parTransId="{93D5473D-BB71-4F9D-9F70-E9DB09EFEDA2}" sibTransId="{82852DE0-04B6-4350-BA87-91AA0A5B4654}"/>
    <dgm:cxn modelId="{DCEE1EAE-3869-44EC-8FAF-2BC9F38CAC14}" srcId="{115C1E26-0576-4E65-A852-8B02C3B973EC}" destId="{E63E3787-66D2-49E6-BD49-9889BFF349A3}" srcOrd="0" destOrd="0" parTransId="{96C90935-ACA2-4BA5-8FD3-74ECDC6F8832}" sibTransId="{839A8105-1689-480C-8578-B864B9A87064}"/>
    <dgm:cxn modelId="{4203E9C4-F557-41A8-B5A7-4D49CD9335A7}" type="presOf" srcId="{E63E3787-66D2-49E6-BD49-9889BFF349A3}" destId="{02F69FF8-7CEA-4937-B31B-EAD9F8B67E2E}" srcOrd="0" destOrd="0" presId="urn:microsoft.com/office/officeart/2005/8/layout/vList2"/>
    <dgm:cxn modelId="{8D35117C-7C0C-4E82-B30D-184F2A36CB37}" srcId="{115C1E26-0576-4E65-A852-8B02C3B973EC}" destId="{2092F36F-C6F3-4010-8A03-AB9322180941}" srcOrd="2" destOrd="0" parTransId="{D603482A-A835-4E57-BBA3-3132A3EC3AFD}" sibTransId="{27F9D2C3-F0A5-4BE5-B005-86EAE34A1046}"/>
    <dgm:cxn modelId="{BFAA61F8-38C0-4F10-9E85-D9894DC68CCF}" type="presOf" srcId="{1C93D991-8B2D-4F78-A304-2D86069F9856}" destId="{02F69FF8-7CEA-4937-B31B-EAD9F8B67E2E}" srcOrd="0" destOrd="1" presId="urn:microsoft.com/office/officeart/2005/8/layout/vList2"/>
    <dgm:cxn modelId="{A9A6E13B-866C-461A-81D5-8F7D03B26413}" type="presParOf" srcId="{6402DBDB-1D7A-4989-82D2-3EB389D6CB4D}" destId="{94323110-DD31-4F05-80D4-16129CFFA171}" srcOrd="0" destOrd="0" presId="urn:microsoft.com/office/officeart/2005/8/layout/vList2"/>
    <dgm:cxn modelId="{60621C8D-1FD7-417C-BB18-A1636EFBEACC}" type="presParOf" srcId="{6402DBDB-1D7A-4989-82D2-3EB389D6CB4D}" destId="{02F69FF8-7CEA-4937-B31B-EAD9F8B67E2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62F4C9-2A07-4C01-BD3E-B6EF7CCFE3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PE"/>
        </a:p>
      </dgm:t>
    </dgm:pt>
    <dgm:pt modelId="{7F43C777-02C1-49D8-8D0A-1AF148979A86}">
      <dgm:prSet phldrT="[Texto]"/>
      <dgm:spPr/>
      <dgm:t>
        <a:bodyPr/>
        <a:lstStyle/>
        <a:p>
          <a:r>
            <a:rPr lang="es-PE" dirty="0" smtClean="0">
              <a:latin typeface="Century Gothic" panose="020B0502020202020204" pitchFamily="34" charset="0"/>
            </a:rPr>
            <a:t>1. Contadores </a:t>
          </a:r>
          <a:endParaRPr lang="es-PE" dirty="0">
            <a:latin typeface="Century Gothic" panose="020B0502020202020204" pitchFamily="34" charset="0"/>
          </a:endParaRPr>
        </a:p>
      </dgm:t>
    </dgm:pt>
    <dgm:pt modelId="{26EEA27C-FDC4-4ADB-970F-074DF3872BAF}" type="parTrans" cxnId="{898DA0AB-4AF2-4846-A808-5320D9C4A7A7}">
      <dgm:prSet/>
      <dgm:spPr/>
      <dgm:t>
        <a:bodyPr/>
        <a:lstStyle/>
        <a:p>
          <a:endParaRPr lang="es-PE">
            <a:latin typeface="Century Gothic" panose="020B0502020202020204" pitchFamily="34" charset="0"/>
          </a:endParaRPr>
        </a:p>
      </dgm:t>
    </dgm:pt>
    <dgm:pt modelId="{87AACE60-0145-4456-9840-B8237B5FA4EE}" type="sibTrans" cxnId="{898DA0AB-4AF2-4846-A808-5320D9C4A7A7}">
      <dgm:prSet/>
      <dgm:spPr/>
      <dgm:t>
        <a:bodyPr/>
        <a:lstStyle/>
        <a:p>
          <a:endParaRPr lang="es-PE">
            <a:latin typeface="Century Gothic" panose="020B0502020202020204" pitchFamily="34" charset="0"/>
          </a:endParaRPr>
        </a:p>
      </dgm:t>
    </dgm:pt>
    <dgm:pt modelId="{CD1C5158-59F5-4FA8-8FD1-4CDB2C1BB895}">
      <dgm:prSet phldrT="[Texto]"/>
      <dgm:spPr/>
      <dgm:t>
        <a:bodyPr/>
        <a:lstStyle/>
        <a:p>
          <a:r>
            <a:rPr lang="es-PE" dirty="0" smtClean="0">
              <a:latin typeface="Century Gothic" panose="020B0502020202020204" pitchFamily="34" charset="0"/>
            </a:rPr>
            <a:t>Definición</a:t>
          </a:r>
          <a:endParaRPr lang="es-PE" dirty="0">
            <a:latin typeface="Century Gothic" panose="020B0502020202020204" pitchFamily="34" charset="0"/>
          </a:endParaRPr>
        </a:p>
      </dgm:t>
    </dgm:pt>
    <dgm:pt modelId="{63297B6D-8CE0-4990-8529-2C0AC47B90D1}" type="parTrans" cxnId="{82C0F944-E345-4455-A2A5-46C58856C019}">
      <dgm:prSet/>
      <dgm:spPr/>
      <dgm:t>
        <a:bodyPr/>
        <a:lstStyle/>
        <a:p>
          <a:endParaRPr lang="es-PE">
            <a:latin typeface="Century Gothic" panose="020B0502020202020204" pitchFamily="34" charset="0"/>
          </a:endParaRPr>
        </a:p>
      </dgm:t>
    </dgm:pt>
    <dgm:pt modelId="{48EA5441-98DA-45FE-99D3-3513661436A1}" type="sibTrans" cxnId="{82C0F944-E345-4455-A2A5-46C58856C019}">
      <dgm:prSet/>
      <dgm:spPr/>
      <dgm:t>
        <a:bodyPr/>
        <a:lstStyle/>
        <a:p>
          <a:endParaRPr lang="es-PE">
            <a:latin typeface="Century Gothic" panose="020B0502020202020204" pitchFamily="34" charset="0"/>
          </a:endParaRPr>
        </a:p>
      </dgm:t>
    </dgm:pt>
    <dgm:pt modelId="{C099C39B-3F7B-48B3-B497-C3CB0070C2ED}">
      <dgm:prSet phldrT="[Texto]"/>
      <dgm:spPr/>
      <dgm:t>
        <a:bodyPr/>
        <a:lstStyle/>
        <a:p>
          <a:r>
            <a:rPr lang="es-PE" dirty="0" smtClean="0">
              <a:latin typeface="Century Gothic" panose="020B0502020202020204" pitchFamily="34" charset="0"/>
            </a:rPr>
            <a:t>Ejemplo</a:t>
          </a:r>
          <a:endParaRPr lang="es-PE" dirty="0">
            <a:latin typeface="Century Gothic" panose="020B0502020202020204" pitchFamily="34" charset="0"/>
          </a:endParaRPr>
        </a:p>
      </dgm:t>
    </dgm:pt>
    <dgm:pt modelId="{3DA6CB6C-1144-48A5-A31D-9A18F919ED6D}" type="parTrans" cxnId="{5BC94532-CC92-4B6A-8B85-C65F0D80148D}">
      <dgm:prSet/>
      <dgm:spPr/>
      <dgm:t>
        <a:bodyPr/>
        <a:lstStyle/>
        <a:p>
          <a:endParaRPr lang="es-PE">
            <a:latin typeface="Century Gothic" panose="020B0502020202020204" pitchFamily="34" charset="0"/>
          </a:endParaRPr>
        </a:p>
      </dgm:t>
    </dgm:pt>
    <dgm:pt modelId="{9A707BA2-10D4-4809-BD5C-7FC3B00D4B12}" type="sibTrans" cxnId="{5BC94532-CC92-4B6A-8B85-C65F0D80148D}">
      <dgm:prSet/>
      <dgm:spPr/>
      <dgm:t>
        <a:bodyPr/>
        <a:lstStyle/>
        <a:p>
          <a:endParaRPr lang="es-PE">
            <a:latin typeface="Century Gothic" panose="020B0502020202020204" pitchFamily="34" charset="0"/>
          </a:endParaRPr>
        </a:p>
      </dgm:t>
    </dgm:pt>
    <dgm:pt modelId="{0984F26F-8FCB-40AE-B19F-44E7663304BE}">
      <dgm:prSet phldrT="[Texto]"/>
      <dgm:spPr/>
      <dgm:t>
        <a:bodyPr/>
        <a:lstStyle/>
        <a:p>
          <a:r>
            <a:rPr lang="es-PE" dirty="0" smtClean="0">
              <a:latin typeface="Century Gothic" panose="020B0502020202020204" pitchFamily="34" charset="0"/>
            </a:rPr>
            <a:t>3. Ejercicios</a:t>
          </a:r>
          <a:endParaRPr lang="es-PE" dirty="0">
            <a:latin typeface="Century Gothic" panose="020B0502020202020204" pitchFamily="34" charset="0"/>
          </a:endParaRPr>
        </a:p>
      </dgm:t>
    </dgm:pt>
    <dgm:pt modelId="{65ACB1FB-28AF-4FCC-9E70-E35CC137224A}" type="parTrans" cxnId="{39B653AA-4008-485C-A22E-2167FFBA9645}">
      <dgm:prSet/>
      <dgm:spPr/>
      <dgm:t>
        <a:bodyPr/>
        <a:lstStyle/>
        <a:p>
          <a:endParaRPr lang="es-PE">
            <a:latin typeface="Century Gothic" panose="020B0502020202020204" pitchFamily="34" charset="0"/>
          </a:endParaRPr>
        </a:p>
      </dgm:t>
    </dgm:pt>
    <dgm:pt modelId="{82C45A52-A9BC-44BA-83F1-7F6E0676DE77}" type="sibTrans" cxnId="{39B653AA-4008-485C-A22E-2167FFBA9645}">
      <dgm:prSet/>
      <dgm:spPr/>
      <dgm:t>
        <a:bodyPr/>
        <a:lstStyle/>
        <a:p>
          <a:endParaRPr lang="es-PE">
            <a:latin typeface="Century Gothic" panose="020B0502020202020204" pitchFamily="34" charset="0"/>
          </a:endParaRPr>
        </a:p>
      </dgm:t>
    </dgm:pt>
    <dgm:pt modelId="{B4401C9B-8082-4FBF-98EC-9F7F5CF89B8D}">
      <dgm:prSet phldrT="[Texto]"/>
      <dgm:spPr/>
      <dgm:t>
        <a:bodyPr/>
        <a:lstStyle/>
        <a:p>
          <a:r>
            <a:rPr lang="es-PE" dirty="0" smtClean="0">
              <a:latin typeface="Century Gothic" panose="020B0502020202020204" pitchFamily="34" charset="0"/>
            </a:rPr>
            <a:t>2. Acumuladores</a:t>
          </a:r>
          <a:endParaRPr lang="es-PE" dirty="0">
            <a:latin typeface="Century Gothic" panose="020B0502020202020204" pitchFamily="34" charset="0"/>
          </a:endParaRPr>
        </a:p>
      </dgm:t>
    </dgm:pt>
    <dgm:pt modelId="{FFEDB517-CB68-4C71-9ED1-D64A7F80D5D6}" type="parTrans" cxnId="{4C29DF21-A895-4E24-A1AC-196FAA0B8C9B}">
      <dgm:prSet/>
      <dgm:spPr/>
      <dgm:t>
        <a:bodyPr/>
        <a:lstStyle/>
        <a:p>
          <a:endParaRPr lang="es-PE"/>
        </a:p>
      </dgm:t>
    </dgm:pt>
    <dgm:pt modelId="{70CC964F-D089-4D27-980C-30BA17A0E4AF}" type="sibTrans" cxnId="{4C29DF21-A895-4E24-A1AC-196FAA0B8C9B}">
      <dgm:prSet/>
      <dgm:spPr/>
      <dgm:t>
        <a:bodyPr/>
        <a:lstStyle/>
        <a:p>
          <a:endParaRPr lang="es-PE"/>
        </a:p>
      </dgm:t>
    </dgm:pt>
    <dgm:pt modelId="{BCB02753-0296-4EE5-AC84-B0AEB0005DAC}">
      <dgm:prSet phldrT="[Texto]"/>
      <dgm:spPr/>
      <dgm:t>
        <a:bodyPr/>
        <a:lstStyle/>
        <a:p>
          <a:r>
            <a:rPr lang="es-PE" dirty="0" smtClean="0">
              <a:latin typeface="Century Gothic" panose="020B0502020202020204" pitchFamily="34" charset="0"/>
            </a:rPr>
            <a:t>Definición</a:t>
          </a:r>
          <a:endParaRPr lang="es-PE" dirty="0">
            <a:latin typeface="Century Gothic" panose="020B0502020202020204" pitchFamily="34" charset="0"/>
          </a:endParaRPr>
        </a:p>
      </dgm:t>
    </dgm:pt>
    <dgm:pt modelId="{6D6876B7-579A-4A33-9752-60A4660DEFFC}" type="parTrans" cxnId="{9D295EDC-381F-4A65-8BAA-1D7D5FE32C93}">
      <dgm:prSet/>
      <dgm:spPr/>
      <dgm:t>
        <a:bodyPr/>
        <a:lstStyle/>
        <a:p>
          <a:endParaRPr lang="es-ES"/>
        </a:p>
      </dgm:t>
    </dgm:pt>
    <dgm:pt modelId="{D7E11DE3-96EB-4D00-9619-FB46C6FD441C}" type="sibTrans" cxnId="{9D295EDC-381F-4A65-8BAA-1D7D5FE32C93}">
      <dgm:prSet/>
      <dgm:spPr/>
      <dgm:t>
        <a:bodyPr/>
        <a:lstStyle/>
        <a:p>
          <a:endParaRPr lang="es-ES"/>
        </a:p>
      </dgm:t>
    </dgm:pt>
    <dgm:pt modelId="{1BC94AB0-0DAA-4E64-B05F-7BAF5BC795A2}">
      <dgm:prSet phldrT="[Texto]"/>
      <dgm:spPr/>
      <dgm:t>
        <a:bodyPr/>
        <a:lstStyle/>
        <a:p>
          <a:r>
            <a:rPr lang="es-PE" dirty="0" smtClean="0">
              <a:latin typeface="Century Gothic" panose="020B0502020202020204" pitchFamily="34" charset="0"/>
            </a:rPr>
            <a:t>Uso de contadores</a:t>
          </a:r>
          <a:endParaRPr lang="es-PE" dirty="0">
            <a:latin typeface="Century Gothic" panose="020B0502020202020204" pitchFamily="34" charset="0"/>
          </a:endParaRPr>
        </a:p>
      </dgm:t>
    </dgm:pt>
    <dgm:pt modelId="{CD92E9E2-DEE6-49B8-8AC5-C074D53987C4}" type="parTrans" cxnId="{C5A47A5A-7796-4E42-BD33-D25C42E30AB4}">
      <dgm:prSet/>
      <dgm:spPr/>
      <dgm:t>
        <a:bodyPr/>
        <a:lstStyle/>
        <a:p>
          <a:endParaRPr lang="es-ES"/>
        </a:p>
      </dgm:t>
    </dgm:pt>
    <dgm:pt modelId="{3E3F17A3-6ED8-4257-8E81-E5561A9415EA}" type="sibTrans" cxnId="{C5A47A5A-7796-4E42-BD33-D25C42E30AB4}">
      <dgm:prSet/>
      <dgm:spPr/>
      <dgm:t>
        <a:bodyPr/>
        <a:lstStyle/>
        <a:p>
          <a:endParaRPr lang="es-ES"/>
        </a:p>
      </dgm:t>
    </dgm:pt>
    <dgm:pt modelId="{03127623-2ECC-46FE-B34C-4045FE2F6FD5}">
      <dgm:prSet phldrT="[Texto]"/>
      <dgm:spPr/>
      <dgm:t>
        <a:bodyPr/>
        <a:lstStyle/>
        <a:p>
          <a:r>
            <a:rPr lang="es-PE" dirty="0" smtClean="0">
              <a:latin typeface="Century Gothic" panose="020B0502020202020204" pitchFamily="34" charset="0"/>
            </a:rPr>
            <a:t>Uso de acumuladores</a:t>
          </a:r>
          <a:endParaRPr lang="es-PE" dirty="0">
            <a:latin typeface="Century Gothic" panose="020B0502020202020204" pitchFamily="34" charset="0"/>
          </a:endParaRPr>
        </a:p>
      </dgm:t>
    </dgm:pt>
    <dgm:pt modelId="{01590EC6-6496-4AF7-ABDF-788CA84586BA}" type="parTrans" cxnId="{B9CF60BE-7BFE-4CA7-A2A8-4ECD8DE68777}">
      <dgm:prSet/>
      <dgm:spPr/>
      <dgm:t>
        <a:bodyPr/>
        <a:lstStyle/>
        <a:p>
          <a:endParaRPr lang="es-ES"/>
        </a:p>
      </dgm:t>
    </dgm:pt>
    <dgm:pt modelId="{CE858F24-838E-43A0-9286-A597C175128D}" type="sibTrans" cxnId="{B9CF60BE-7BFE-4CA7-A2A8-4ECD8DE68777}">
      <dgm:prSet/>
      <dgm:spPr/>
      <dgm:t>
        <a:bodyPr/>
        <a:lstStyle/>
        <a:p>
          <a:endParaRPr lang="es-ES"/>
        </a:p>
      </dgm:t>
    </dgm:pt>
    <dgm:pt modelId="{0DF1586A-1B9E-4F5A-BC92-99595C9FE0CF}">
      <dgm:prSet phldrT="[Texto]"/>
      <dgm:spPr/>
      <dgm:t>
        <a:bodyPr/>
        <a:lstStyle/>
        <a:p>
          <a:r>
            <a:rPr lang="es-PE" dirty="0" smtClean="0">
              <a:latin typeface="Century Gothic" panose="020B0502020202020204" pitchFamily="34" charset="0"/>
            </a:rPr>
            <a:t>Ejemplo </a:t>
          </a:r>
          <a:endParaRPr lang="es-PE" dirty="0">
            <a:latin typeface="Century Gothic" panose="020B0502020202020204" pitchFamily="34" charset="0"/>
          </a:endParaRPr>
        </a:p>
      </dgm:t>
    </dgm:pt>
    <dgm:pt modelId="{D1AF6261-0D1B-4E9A-B5EB-70A3F52DC6FD}" type="parTrans" cxnId="{2EEA6435-79BA-4C3C-9DB7-1E71D6E488F9}">
      <dgm:prSet/>
      <dgm:spPr/>
      <dgm:t>
        <a:bodyPr/>
        <a:lstStyle/>
        <a:p>
          <a:endParaRPr lang="es-ES"/>
        </a:p>
      </dgm:t>
    </dgm:pt>
    <dgm:pt modelId="{E770240F-B34F-4BC4-8A0D-6C5692866930}" type="sibTrans" cxnId="{2EEA6435-79BA-4C3C-9DB7-1E71D6E488F9}">
      <dgm:prSet/>
      <dgm:spPr/>
      <dgm:t>
        <a:bodyPr/>
        <a:lstStyle/>
        <a:p>
          <a:endParaRPr lang="es-ES"/>
        </a:p>
      </dgm:t>
    </dgm:pt>
    <dgm:pt modelId="{8ED7F652-D50A-446A-A312-E7CBDEB453F3}" type="pres">
      <dgm:prSet presAssocID="{CA62F4C9-2A07-4C01-BD3E-B6EF7CCFE31C}" presName="linear" presStyleCnt="0">
        <dgm:presLayoutVars>
          <dgm:animLvl val="lvl"/>
          <dgm:resizeHandles val="exact"/>
        </dgm:presLayoutVars>
      </dgm:prSet>
      <dgm:spPr/>
      <dgm:t>
        <a:bodyPr/>
        <a:lstStyle/>
        <a:p>
          <a:endParaRPr lang="es-PE"/>
        </a:p>
      </dgm:t>
    </dgm:pt>
    <dgm:pt modelId="{81BF0DC5-8493-4CF9-BEAA-C5893CBF00CC}" type="pres">
      <dgm:prSet presAssocID="{7F43C777-02C1-49D8-8D0A-1AF148979A86}" presName="parentText" presStyleLbl="node1" presStyleIdx="0" presStyleCnt="3">
        <dgm:presLayoutVars>
          <dgm:chMax val="0"/>
          <dgm:bulletEnabled val="1"/>
        </dgm:presLayoutVars>
      </dgm:prSet>
      <dgm:spPr/>
      <dgm:t>
        <a:bodyPr/>
        <a:lstStyle/>
        <a:p>
          <a:endParaRPr lang="es-PE"/>
        </a:p>
      </dgm:t>
    </dgm:pt>
    <dgm:pt modelId="{24CBE3C4-17D4-490C-96E0-A10A38A05555}" type="pres">
      <dgm:prSet presAssocID="{7F43C777-02C1-49D8-8D0A-1AF148979A86}" presName="childText" presStyleLbl="revTx" presStyleIdx="0" presStyleCnt="2">
        <dgm:presLayoutVars>
          <dgm:bulletEnabled val="1"/>
        </dgm:presLayoutVars>
      </dgm:prSet>
      <dgm:spPr/>
      <dgm:t>
        <a:bodyPr/>
        <a:lstStyle/>
        <a:p>
          <a:endParaRPr lang="es-PE"/>
        </a:p>
      </dgm:t>
    </dgm:pt>
    <dgm:pt modelId="{B4CC6085-AE7E-460F-8E42-D9F787CEB0A7}" type="pres">
      <dgm:prSet presAssocID="{B4401C9B-8082-4FBF-98EC-9F7F5CF89B8D}" presName="parentText" presStyleLbl="node1" presStyleIdx="1" presStyleCnt="3">
        <dgm:presLayoutVars>
          <dgm:chMax val="0"/>
          <dgm:bulletEnabled val="1"/>
        </dgm:presLayoutVars>
      </dgm:prSet>
      <dgm:spPr/>
      <dgm:t>
        <a:bodyPr/>
        <a:lstStyle/>
        <a:p>
          <a:endParaRPr lang="es-ES"/>
        </a:p>
      </dgm:t>
    </dgm:pt>
    <dgm:pt modelId="{4097DA2F-F480-4634-B086-F8B7FBCAA75E}" type="pres">
      <dgm:prSet presAssocID="{B4401C9B-8082-4FBF-98EC-9F7F5CF89B8D}" presName="childText" presStyleLbl="revTx" presStyleIdx="1" presStyleCnt="2">
        <dgm:presLayoutVars>
          <dgm:bulletEnabled val="1"/>
        </dgm:presLayoutVars>
      </dgm:prSet>
      <dgm:spPr/>
      <dgm:t>
        <a:bodyPr/>
        <a:lstStyle/>
        <a:p>
          <a:endParaRPr lang="es-ES"/>
        </a:p>
      </dgm:t>
    </dgm:pt>
    <dgm:pt modelId="{001781CB-C7B8-4F5B-AB13-3441B3983EF1}" type="pres">
      <dgm:prSet presAssocID="{0984F26F-8FCB-40AE-B19F-44E7663304BE}" presName="parentText" presStyleLbl="node1" presStyleIdx="2" presStyleCnt="3">
        <dgm:presLayoutVars>
          <dgm:chMax val="0"/>
          <dgm:bulletEnabled val="1"/>
        </dgm:presLayoutVars>
      </dgm:prSet>
      <dgm:spPr/>
      <dgm:t>
        <a:bodyPr/>
        <a:lstStyle/>
        <a:p>
          <a:endParaRPr lang="es-PE"/>
        </a:p>
      </dgm:t>
    </dgm:pt>
  </dgm:ptLst>
  <dgm:cxnLst>
    <dgm:cxn modelId="{68355CF6-4821-45C8-95E4-4A47DAF3F2A9}" type="presOf" srcId="{CD1C5158-59F5-4FA8-8FD1-4CDB2C1BB895}" destId="{24CBE3C4-17D4-490C-96E0-A10A38A05555}" srcOrd="0" destOrd="0" presId="urn:microsoft.com/office/officeart/2005/8/layout/vList2"/>
    <dgm:cxn modelId="{C5A47A5A-7796-4E42-BD33-D25C42E30AB4}" srcId="{7F43C777-02C1-49D8-8D0A-1AF148979A86}" destId="{1BC94AB0-0DAA-4E64-B05F-7BAF5BC795A2}" srcOrd="1" destOrd="0" parTransId="{CD92E9E2-DEE6-49B8-8AC5-C074D53987C4}" sibTransId="{3E3F17A3-6ED8-4257-8E81-E5561A9415EA}"/>
    <dgm:cxn modelId="{50D85271-8E57-45D1-8D2E-9E2A574BD35E}" type="presOf" srcId="{C099C39B-3F7B-48B3-B497-C3CB0070C2ED}" destId="{24CBE3C4-17D4-490C-96E0-A10A38A05555}" srcOrd="0" destOrd="2" presId="urn:microsoft.com/office/officeart/2005/8/layout/vList2"/>
    <dgm:cxn modelId="{4C29DF21-A895-4E24-A1AC-196FAA0B8C9B}" srcId="{CA62F4C9-2A07-4C01-BD3E-B6EF7CCFE31C}" destId="{B4401C9B-8082-4FBF-98EC-9F7F5CF89B8D}" srcOrd="1" destOrd="0" parTransId="{FFEDB517-CB68-4C71-9ED1-D64A7F80D5D6}" sibTransId="{70CC964F-D089-4D27-980C-30BA17A0E4AF}"/>
    <dgm:cxn modelId="{E0EFCF89-62DC-4ACE-BBE4-3FE0495A2FE8}" type="presOf" srcId="{7F43C777-02C1-49D8-8D0A-1AF148979A86}" destId="{81BF0DC5-8493-4CF9-BEAA-C5893CBF00CC}" srcOrd="0" destOrd="0" presId="urn:microsoft.com/office/officeart/2005/8/layout/vList2"/>
    <dgm:cxn modelId="{898DA0AB-4AF2-4846-A808-5320D9C4A7A7}" srcId="{CA62F4C9-2A07-4C01-BD3E-B6EF7CCFE31C}" destId="{7F43C777-02C1-49D8-8D0A-1AF148979A86}" srcOrd="0" destOrd="0" parTransId="{26EEA27C-FDC4-4ADB-970F-074DF3872BAF}" sibTransId="{87AACE60-0145-4456-9840-B8237B5FA4EE}"/>
    <dgm:cxn modelId="{7D0EF9A3-CAC7-4530-B93A-47F75B9B6E37}" type="presOf" srcId="{CA62F4C9-2A07-4C01-BD3E-B6EF7CCFE31C}" destId="{8ED7F652-D50A-446A-A312-E7CBDEB453F3}" srcOrd="0" destOrd="0" presId="urn:microsoft.com/office/officeart/2005/8/layout/vList2"/>
    <dgm:cxn modelId="{2D66B546-3BBA-45FA-A669-B1117D1F6A56}" type="presOf" srcId="{BCB02753-0296-4EE5-AC84-B0AEB0005DAC}" destId="{4097DA2F-F480-4634-B086-F8B7FBCAA75E}" srcOrd="0" destOrd="0" presId="urn:microsoft.com/office/officeart/2005/8/layout/vList2"/>
    <dgm:cxn modelId="{9D295EDC-381F-4A65-8BAA-1D7D5FE32C93}" srcId="{B4401C9B-8082-4FBF-98EC-9F7F5CF89B8D}" destId="{BCB02753-0296-4EE5-AC84-B0AEB0005DAC}" srcOrd="0" destOrd="0" parTransId="{6D6876B7-579A-4A33-9752-60A4660DEFFC}" sibTransId="{D7E11DE3-96EB-4D00-9619-FB46C6FD441C}"/>
    <dgm:cxn modelId="{C039F0FF-8B7B-4936-ADE9-2C3AFD123281}" type="presOf" srcId="{1BC94AB0-0DAA-4E64-B05F-7BAF5BC795A2}" destId="{24CBE3C4-17D4-490C-96E0-A10A38A05555}" srcOrd="0" destOrd="1" presId="urn:microsoft.com/office/officeart/2005/8/layout/vList2"/>
    <dgm:cxn modelId="{39B653AA-4008-485C-A22E-2167FFBA9645}" srcId="{CA62F4C9-2A07-4C01-BD3E-B6EF7CCFE31C}" destId="{0984F26F-8FCB-40AE-B19F-44E7663304BE}" srcOrd="2" destOrd="0" parTransId="{65ACB1FB-28AF-4FCC-9E70-E35CC137224A}" sibTransId="{82C45A52-A9BC-44BA-83F1-7F6E0676DE77}"/>
    <dgm:cxn modelId="{634B890C-CD55-459C-A56D-8949E82EB54D}" type="presOf" srcId="{03127623-2ECC-46FE-B34C-4045FE2F6FD5}" destId="{4097DA2F-F480-4634-B086-F8B7FBCAA75E}" srcOrd="0" destOrd="1" presId="urn:microsoft.com/office/officeart/2005/8/layout/vList2"/>
    <dgm:cxn modelId="{7231F71C-9B1E-4B84-934B-8490F8815499}" type="presOf" srcId="{0984F26F-8FCB-40AE-B19F-44E7663304BE}" destId="{001781CB-C7B8-4F5B-AB13-3441B3983EF1}" srcOrd="0" destOrd="0" presId="urn:microsoft.com/office/officeart/2005/8/layout/vList2"/>
    <dgm:cxn modelId="{82C0F944-E345-4455-A2A5-46C58856C019}" srcId="{7F43C777-02C1-49D8-8D0A-1AF148979A86}" destId="{CD1C5158-59F5-4FA8-8FD1-4CDB2C1BB895}" srcOrd="0" destOrd="0" parTransId="{63297B6D-8CE0-4990-8529-2C0AC47B90D1}" sibTransId="{48EA5441-98DA-45FE-99D3-3513661436A1}"/>
    <dgm:cxn modelId="{5BC94532-CC92-4B6A-8B85-C65F0D80148D}" srcId="{7F43C777-02C1-49D8-8D0A-1AF148979A86}" destId="{C099C39B-3F7B-48B3-B497-C3CB0070C2ED}" srcOrd="2" destOrd="0" parTransId="{3DA6CB6C-1144-48A5-A31D-9A18F919ED6D}" sibTransId="{9A707BA2-10D4-4809-BD5C-7FC3B00D4B12}"/>
    <dgm:cxn modelId="{FD6CB80E-E628-44E5-B66E-92AB82226477}" type="presOf" srcId="{0DF1586A-1B9E-4F5A-BC92-99595C9FE0CF}" destId="{4097DA2F-F480-4634-B086-F8B7FBCAA75E}" srcOrd="0" destOrd="2" presId="urn:microsoft.com/office/officeart/2005/8/layout/vList2"/>
    <dgm:cxn modelId="{2EEA6435-79BA-4C3C-9DB7-1E71D6E488F9}" srcId="{B4401C9B-8082-4FBF-98EC-9F7F5CF89B8D}" destId="{0DF1586A-1B9E-4F5A-BC92-99595C9FE0CF}" srcOrd="2" destOrd="0" parTransId="{D1AF6261-0D1B-4E9A-B5EB-70A3F52DC6FD}" sibTransId="{E770240F-B34F-4BC4-8A0D-6C5692866930}"/>
    <dgm:cxn modelId="{B9CF60BE-7BFE-4CA7-A2A8-4ECD8DE68777}" srcId="{B4401C9B-8082-4FBF-98EC-9F7F5CF89B8D}" destId="{03127623-2ECC-46FE-B34C-4045FE2F6FD5}" srcOrd="1" destOrd="0" parTransId="{01590EC6-6496-4AF7-ABDF-788CA84586BA}" sibTransId="{CE858F24-838E-43A0-9286-A597C175128D}"/>
    <dgm:cxn modelId="{9E96EFE7-F876-4611-8546-A88D0DBEEAD9}" type="presOf" srcId="{B4401C9B-8082-4FBF-98EC-9F7F5CF89B8D}" destId="{B4CC6085-AE7E-460F-8E42-D9F787CEB0A7}" srcOrd="0" destOrd="0" presId="urn:microsoft.com/office/officeart/2005/8/layout/vList2"/>
    <dgm:cxn modelId="{B9AD6591-AFF1-46EB-A5C6-F43DECB065A8}" type="presParOf" srcId="{8ED7F652-D50A-446A-A312-E7CBDEB453F3}" destId="{81BF0DC5-8493-4CF9-BEAA-C5893CBF00CC}" srcOrd="0" destOrd="0" presId="urn:microsoft.com/office/officeart/2005/8/layout/vList2"/>
    <dgm:cxn modelId="{75FD68E4-624C-4049-8F6A-2DB0BD9928AD}" type="presParOf" srcId="{8ED7F652-D50A-446A-A312-E7CBDEB453F3}" destId="{24CBE3C4-17D4-490C-96E0-A10A38A05555}" srcOrd="1" destOrd="0" presId="urn:microsoft.com/office/officeart/2005/8/layout/vList2"/>
    <dgm:cxn modelId="{B008CEE8-8430-4131-B719-C24DF2F1FE5E}" type="presParOf" srcId="{8ED7F652-D50A-446A-A312-E7CBDEB453F3}" destId="{B4CC6085-AE7E-460F-8E42-D9F787CEB0A7}" srcOrd="2" destOrd="0" presId="urn:microsoft.com/office/officeart/2005/8/layout/vList2"/>
    <dgm:cxn modelId="{FB22BEB7-E126-4E41-AFFC-71B0E78C2EE4}" type="presParOf" srcId="{8ED7F652-D50A-446A-A312-E7CBDEB453F3}" destId="{4097DA2F-F480-4634-B086-F8B7FBCAA75E}" srcOrd="3" destOrd="0" presId="urn:microsoft.com/office/officeart/2005/8/layout/vList2"/>
    <dgm:cxn modelId="{592E28AA-71E9-419F-9E61-49B7C434C261}" type="presParOf" srcId="{8ED7F652-D50A-446A-A312-E7CBDEB453F3}" destId="{001781CB-C7B8-4F5B-AB13-3441B3983EF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1AF3A0-8D1A-4AE1-AAD2-D8919D638A7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s-ES"/>
        </a:p>
      </dgm:t>
    </dgm:pt>
    <dgm:pt modelId="{F9CC977B-37AD-457C-A133-7D69F033BE41}">
      <dgm:prSet/>
      <dgm:spPr/>
      <dgm:t>
        <a:bodyPr/>
        <a:lstStyle/>
        <a:p>
          <a:pPr rtl="0"/>
          <a:r>
            <a:rPr lang="es-PE" b="0" i="0" dirty="0" smtClean="0"/>
            <a:t>Es una variable en la memoria que </a:t>
          </a:r>
          <a:r>
            <a:rPr lang="es-PE" b="1" i="0" dirty="0" smtClean="0"/>
            <a:t>se incrementará en una unidad</a:t>
          </a:r>
          <a:r>
            <a:rPr lang="es-PE" b="0" i="0" dirty="0" smtClean="0"/>
            <a:t> cada vez que se ejecute el proceso.</a:t>
          </a:r>
          <a:endParaRPr lang="es-PE" dirty="0"/>
        </a:p>
      </dgm:t>
    </dgm:pt>
    <dgm:pt modelId="{267FB0A0-8141-4E38-80DF-CD3DFD1478EE}" type="parTrans" cxnId="{DB1EEC49-97E6-4F42-AD88-6F236C479BE8}">
      <dgm:prSet/>
      <dgm:spPr/>
      <dgm:t>
        <a:bodyPr/>
        <a:lstStyle/>
        <a:p>
          <a:endParaRPr lang="es-ES"/>
        </a:p>
      </dgm:t>
    </dgm:pt>
    <dgm:pt modelId="{A9BEE3C0-1945-4A83-8C5D-B82B0F2B299F}" type="sibTrans" cxnId="{DB1EEC49-97E6-4F42-AD88-6F236C479BE8}">
      <dgm:prSet/>
      <dgm:spPr/>
      <dgm:t>
        <a:bodyPr/>
        <a:lstStyle/>
        <a:p>
          <a:endParaRPr lang="es-ES"/>
        </a:p>
      </dgm:t>
    </dgm:pt>
    <dgm:pt modelId="{1DF50A17-314E-4404-924E-F44CC00F4165}">
      <dgm:prSet/>
      <dgm:spPr/>
      <dgm:t>
        <a:bodyPr/>
        <a:lstStyle/>
        <a:p>
          <a:pPr rtl="0"/>
          <a:r>
            <a:rPr lang="es-PE" smtClean="0"/>
            <a:t>Se debe de realizar la</a:t>
          </a:r>
          <a:r>
            <a:rPr lang="es-PE" b="1" smtClean="0"/>
            <a:t> inicialización </a:t>
          </a:r>
          <a:r>
            <a:rPr lang="es-PE" smtClean="0"/>
            <a:t>de un contador este valor por lo general es </a:t>
          </a:r>
          <a:r>
            <a:rPr lang="es-PE" b="1" smtClean="0"/>
            <a:t>0</a:t>
          </a:r>
          <a:endParaRPr lang="es-PE"/>
        </a:p>
      </dgm:t>
    </dgm:pt>
    <dgm:pt modelId="{4B1564EF-5569-4304-9EAF-2071E52989C6}" type="parTrans" cxnId="{73A0AE8C-1BB0-451F-9D98-8B0F7C798FDB}">
      <dgm:prSet/>
      <dgm:spPr/>
      <dgm:t>
        <a:bodyPr/>
        <a:lstStyle/>
        <a:p>
          <a:endParaRPr lang="es-ES"/>
        </a:p>
      </dgm:t>
    </dgm:pt>
    <dgm:pt modelId="{8D755153-B7F8-4B35-897F-8EFA9A83328E}" type="sibTrans" cxnId="{73A0AE8C-1BB0-451F-9D98-8B0F7C798FDB}">
      <dgm:prSet/>
      <dgm:spPr/>
      <dgm:t>
        <a:bodyPr/>
        <a:lstStyle/>
        <a:p>
          <a:endParaRPr lang="es-ES"/>
        </a:p>
      </dgm:t>
    </dgm:pt>
    <dgm:pt modelId="{71AC8AFB-E9C8-42D1-8E72-B297F53D3209}">
      <dgm:prSet/>
      <dgm:spPr/>
      <dgm:t>
        <a:bodyPr/>
        <a:lstStyle/>
        <a:p>
          <a:pPr rtl="0"/>
          <a:r>
            <a:rPr lang="es-PE" smtClean="0"/>
            <a:t>Se utilizan cuando en los ejercicios se solicitan cantidades por ejemplo:</a:t>
          </a:r>
          <a:endParaRPr lang="es-PE"/>
        </a:p>
      </dgm:t>
    </dgm:pt>
    <dgm:pt modelId="{0152040C-FC4A-4058-8969-450F9C3C2AB2}" type="parTrans" cxnId="{3104233F-BAA6-4133-84F8-1B86F25484C6}">
      <dgm:prSet/>
      <dgm:spPr/>
      <dgm:t>
        <a:bodyPr/>
        <a:lstStyle/>
        <a:p>
          <a:endParaRPr lang="es-ES"/>
        </a:p>
      </dgm:t>
    </dgm:pt>
    <dgm:pt modelId="{71385AD0-8988-4F19-A97F-BEEDD3DD9EAB}" type="sibTrans" cxnId="{3104233F-BAA6-4133-84F8-1B86F25484C6}">
      <dgm:prSet/>
      <dgm:spPr/>
      <dgm:t>
        <a:bodyPr/>
        <a:lstStyle/>
        <a:p>
          <a:endParaRPr lang="es-ES"/>
        </a:p>
      </dgm:t>
    </dgm:pt>
    <dgm:pt modelId="{7036560D-E469-41DA-B2DC-FEA69C291DB0}">
      <dgm:prSet/>
      <dgm:spPr/>
      <dgm:t>
        <a:bodyPr/>
        <a:lstStyle/>
        <a:p>
          <a:pPr rtl="0"/>
          <a:r>
            <a:rPr lang="es-PE" smtClean="0"/>
            <a:t>¿</a:t>
          </a:r>
          <a:r>
            <a:rPr lang="es-PE" b="1" smtClean="0"/>
            <a:t>Cuántos</a:t>
          </a:r>
          <a:r>
            <a:rPr lang="es-PE" smtClean="0"/>
            <a:t> estudiantes son mayores de edad?</a:t>
          </a:r>
          <a:endParaRPr lang="es-PE"/>
        </a:p>
      </dgm:t>
    </dgm:pt>
    <dgm:pt modelId="{C16AED2B-01DB-429A-A156-96C50A310A5A}" type="parTrans" cxnId="{F9252992-1F3E-4E94-9AF8-F31C5268AF24}">
      <dgm:prSet/>
      <dgm:spPr/>
      <dgm:t>
        <a:bodyPr/>
        <a:lstStyle/>
        <a:p>
          <a:endParaRPr lang="es-ES"/>
        </a:p>
      </dgm:t>
    </dgm:pt>
    <dgm:pt modelId="{EA78F78D-39F9-4BC5-84EA-15137A79775E}" type="sibTrans" cxnId="{F9252992-1F3E-4E94-9AF8-F31C5268AF24}">
      <dgm:prSet/>
      <dgm:spPr/>
      <dgm:t>
        <a:bodyPr/>
        <a:lstStyle/>
        <a:p>
          <a:endParaRPr lang="es-ES"/>
        </a:p>
      </dgm:t>
    </dgm:pt>
    <dgm:pt modelId="{C2477BB8-D942-4832-8EF2-3D393F4F7305}">
      <dgm:prSet/>
      <dgm:spPr/>
      <dgm:t>
        <a:bodyPr/>
        <a:lstStyle/>
        <a:p>
          <a:pPr rtl="0"/>
          <a:r>
            <a:rPr lang="es-PE" smtClean="0"/>
            <a:t>¿</a:t>
          </a:r>
          <a:r>
            <a:rPr lang="es-PE" b="1" smtClean="0"/>
            <a:t>Cuántas</a:t>
          </a:r>
          <a:r>
            <a:rPr lang="es-PE" smtClean="0"/>
            <a:t> notas aprobatorias tiene un estudiante?</a:t>
          </a:r>
          <a:endParaRPr lang="es-PE"/>
        </a:p>
      </dgm:t>
    </dgm:pt>
    <dgm:pt modelId="{7B7CEF47-2664-4B6A-B337-DD054BECC590}" type="parTrans" cxnId="{242856E4-0FEC-4DF6-9BAE-470F63D08F5F}">
      <dgm:prSet/>
      <dgm:spPr/>
      <dgm:t>
        <a:bodyPr/>
        <a:lstStyle/>
        <a:p>
          <a:endParaRPr lang="es-ES"/>
        </a:p>
      </dgm:t>
    </dgm:pt>
    <dgm:pt modelId="{C0B6BFC0-4BD5-4F5D-A22A-4715246539AB}" type="sibTrans" cxnId="{242856E4-0FEC-4DF6-9BAE-470F63D08F5F}">
      <dgm:prSet/>
      <dgm:spPr/>
      <dgm:t>
        <a:bodyPr/>
        <a:lstStyle/>
        <a:p>
          <a:endParaRPr lang="es-ES"/>
        </a:p>
      </dgm:t>
    </dgm:pt>
    <dgm:pt modelId="{2254D7E4-EB1C-42F0-A4DE-CFCF28B2370A}">
      <dgm:prSet/>
      <dgm:spPr/>
      <dgm:t>
        <a:bodyPr/>
        <a:lstStyle/>
        <a:p>
          <a:pPr rtl="0"/>
          <a:r>
            <a:rPr lang="es-PE" dirty="0" smtClean="0"/>
            <a:t>¿</a:t>
          </a:r>
          <a:r>
            <a:rPr lang="es-PE" b="1" dirty="0" smtClean="0"/>
            <a:t>Cuántos</a:t>
          </a:r>
          <a:r>
            <a:rPr lang="es-PE" dirty="0" smtClean="0"/>
            <a:t> número mayores de 100 hay?</a:t>
          </a:r>
          <a:endParaRPr lang="es-PE" dirty="0"/>
        </a:p>
      </dgm:t>
    </dgm:pt>
    <dgm:pt modelId="{FA2C9931-9EA6-440D-B458-FC5F8E41C25C}" type="parTrans" cxnId="{BF7093B8-E845-4483-AB29-DCB80FB01A0E}">
      <dgm:prSet/>
      <dgm:spPr/>
      <dgm:t>
        <a:bodyPr/>
        <a:lstStyle/>
        <a:p>
          <a:endParaRPr lang="es-ES"/>
        </a:p>
      </dgm:t>
    </dgm:pt>
    <dgm:pt modelId="{6E8ABF1E-4157-4DFE-92CE-774271327E25}" type="sibTrans" cxnId="{BF7093B8-E845-4483-AB29-DCB80FB01A0E}">
      <dgm:prSet/>
      <dgm:spPr/>
      <dgm:t>
        <a:bodyPr/>
        <a:lstStyle/>
        <a:p>
          <a:endParaRPr lang="es-ES"/>
        </a:p>
      </dgm:t>
    </dgm:pt>
    <dgm:pt modelId="{C24E724D-161A-4AF7-BD38-4C52CE10E4DA}" type="pres">
      <dgm:prSet presAssocID="{4D1AF3A0-8D1A-4AE1-AAD2-D8919D638A70}" presName="Name0" presStyleCnt="0">
        <dgm:presLayoutVars>
          <dgm:dir/>
          <dgm:animLvl val="lvl"/>
          <dgm:resizeHandles val="exact"/>
        </dgm:presLayoutVars>
      </dgm:prSet>
      <dgm:spPr/>
      <dgm:t>
        <a:bodyPr/>
        <a:lstStyle/>
        <a:p>
          <a:endParaRPr lang="es-ES"/>
        </a:p>
      </dgm:t>
    </dgm:pt>
    <dgm:pt modelId="{8860ABCF-4599-4C67-898F-86100E9EB0BF}" type="pres">
      <dgm:prSet presAssocID="{71AC8AFB-E9C8-42D1-8E72-B297F53D3209}" presName="boxAndChildren" presStyleCnt="0"/>
      <dgm:spPr/>
    </dgm:pt>
    <dgm:pt modelId="{FF99B5C1-B4D5-4DD9-AB6E-DE855C71AE0C}" type="pres">
      <dgm:prSet presAssocID="{71AC8AFB-E9C8-42D1-8E72-B297F53D3209}" presName="parentTextBox" presStyleLbl="node1" presStyleIdx="0" presStyleCnt="3"/>
      <dgm:spPr/>
      <dgm:t>
        <a:bodyPr/>
        <a:lstStyle/>
        <a:p>
          <a:endParaRPr lang="es-ES"/>
        </a:p>
      </dgm:t>
    </dgm:pt>
    <dgm:pt modelId="{EAC7B5B4-F26D-4A3F-A9D3-B013FA8D2D0A}" type="pres">
      <dgm:prSet presAssocID="{71AC8AFB-E9C8-42D1-8E72-B297F53D3209}" presName="entireBox" presStyleLbl="node1" presStyleIdx="0" presStyleCnt="3" custScaleY="115511"/>
      <dgm:spPr/>
      <dgm:t>
        <a:bodyPr/>
        <a:lstStyle/>
        <a:p>
          <a:endParaRPr lang="es-ES"/>
        </a:p>
      </dgm:t>
    </dgm:pt>
    <dgm:pt modelId="{7859A3B4-E5FA-4AE6-A4B6-D9818F706DC7}" type="pres">
      <dgm:prSet presAssocID="{71AC8AFB-E9C8-42D1-8E72-B297F53D3209}" presName="descendantBox" presStyleCnt="0"/>
      <dgm:spPr/>
    </dgm:pt>
    <dgm:pt modelId="{A0C72A97-82E5-473B-98CD-A7CFD0946493}" type="pres">
      <dgm:prSet presAssocID="{7036560D-E469-41DA-B2DC-FEA69C291DB0}" presName="childTextBox" presStyleLbl="fgAccFollowNode1" presStyleIdx="0" presStyleCnt="3">
        <dgm:presLayoutVars>
          <dgm:bulletEnabled val="1"/>
        </dgm:presLayoutVars>
      </dgm:prSet>
      <dgm:spPr/>
      <dgm:t>
        <a:bodyPr/>
        <a:lstStyle/>
        <a:p>
          <a:endParaRPr lang="es-ES"/>
        </a:p>
      </dgm:t>
    </dgm:pt>
    <dgm:pt modelId="{AD880BE1-C35E-48D3-AC8F-380E29871D1C}" type="pres">
      <dgm:prSet presAssocID="{C2477BB8-D942-4832-8EF2-3D393F4F7305}" presName="childTextBox" presStyleLbl="fgAccFollowNode1" presStyleIdx="1" presStyleCnt="3">
        <dgm:presLayoutVars>
          <dgm:bulletEnabled val="1"/>
        </dgm:presLayoutVars>
      </dgm:prSet>
      <dgm:spPr/>
      <dgm:t>
        <a:bodyPr/>
        <a:lstStyle/>
        <a:p>
          <a:endParaRPr lang="es-ES"/>
        </a:p>
      </dgm:t>
    </dgm:pt>
    <dgm:pt modelId="{44366271-F666-41CD-8626-099B7F8AD3B0}" type="pres">
      <dgm:prSet presAssocID="{2254D7E4-EB1C-42F0-A4DE-CFCF28B2370A}" presName="childTextBox" presStyleLbl="fgAccFollowNode1" presStyleIdx="2" presStyleCnt="3">
        <dgm:presLayoutVars>
          <dgm:bulletEnabled val="1"/>
        </dgm:presLayoutVars>
      </dgm:prSet>
      <dgm:spPr/>
      <dgm:t>
        <a:bodyPr/>
        <a:lstStyle/>
        <a:p>
          <a:endParaRPr lang="es-ES"/>
        </a:p>
      </dgm:t>
    </dgm:pt>
    <dgm:pt modelId="{AC406902-84CE-4046-9690-09F936D518B9}" type="pres">
      <dgm:prSet presAssocID="{8D755153-B7F8-4B35-897F-8EFA9A83328E}" presName="sp" presStyleCnt="0"/>
      <dgm:spPr/>
    </dgm:pt>
    <dgm:pt modelId="{8B55F63F-5527-45A9-80CE-4722DB698B52}" type="pres">
      <dgm:prSet presAssocID="{1DF50A17-314E-4404-924E-F44CC00F4165}" presName="arrowAndChildren" presStyleCnt="0"/>
      <dgm:spPr/>
    </dgm:pt>
    <dgm:pt modelId="{9C5508DD-AD83-49A6-A740-05AC6DCCA59B}" type="pres">
      <dgm:prSet presAssocID="{1DF50A17-314E-4404-924E-F44CC00F4165}" presName="parentTextArrow" presStyleLbl="node1" presStyleIdx="1" presStyleCnt="3" custScaleY="63568"/>
      <dgm:spPr/>
      <dgm:t>
        <a:bodyPr/>
        <a:lstStyle/>
        <a:p>
          <a:endParaRPr lang="es-ES"/>
        </a:p>
      </dgm:t>
    </dgm:pt>
    <dgm:pt modelId="{3B31133A-84A0-4329-8E02-51DC56C5F3A0}" type="pres">
      <dgm:prSet presAssocID="{A9BEE3C0-1945-4A83-8C5D-B82B0F2B299F}" presName="sp" presStyleCnt="0"/>
      <dgm:spPr/>
    </dgm:pt>
    <dgm:pt modelId="{0F3B28B6-D311-4C37-8A9D-955394B071C2}" type="pres">
      <dgm:prSet presAssocID="{F9CC977B-37AD-457C-A133-7D69F033BE41}" presName="arrowAndChildren" presStyleCnt="0"/>
      <dgm:spPr/>
    </dgm:pt>
    <dgm:pt modelId="{B81805F6-FAA9-41D9-B12F-134D7670D9A6}" type="pres">
      <dgm:prSet presAssocID="{F9CC977B-37AD-457C-A133-7D69F033BE41}" presName="parentTextArrow" presStyleLbl="node1" presStyleIdx="2" presStyleCnt="3" custScaleY="61902"/>
      <dgm:spPr/>
      <dgm:t>
        <a:bodyPr/>
        <a:lstStyle/>
        <a:p>
          <a:endParaRPr lang="es-ES"/>
        </a:p>
      </dgm:t>
    </dgm:pt>
  </dgm:ptLst>
  <dgm:cxnLst>
    <dgm:cxn modelId="{0987EA57-C79C-40C2-BE68-CA9945FCF329}" type="presOf" srcId="{4D1AF3A0-8D1A-4AE1-AAD2-D8919D638A70}" destId="{C24E724D-161A-4AF7-BD38-4C52CE10E4DA}" srcOrd="0" destOrd="0" presId="urn:microsoft.com/office/officeart/2005/8/layout/process4"/>
    <dgm:cxn modelId="{3104233F-BAA6-4133-84F8-1B86F25484C6}" srcId="{4D1AF3A0-8D1A-4AE1-AAD2-D8919D638A70}" destId="{71AC8AFB-E9C8-42D1-8E72-B297F53D3209}" srcOrd="2" destOrd="0" parTransId="{0152040C-FC4A-4058-8969-450F9C3C2AB2}" sibTransId="{71385AD0-8988-4F19-A97F-BEEDD3DD9EAB}"/>
    <dgm:cxn modelId="{44D6AEAC-C05D-4B3F-B525-C560594E4760}" type="presOf" srcId="{71AC8AFB-E9C8-42D1-8E72-B297F53D3209}" destId="{EAC7B5B4-F26D-4A3F-A9D3-B013FA8D2D0A}" srcOrd="1" destOrd="0" presId="urn:microsoft.com/office/officeart/2005/8/layout/process4"/>
    <dgm:cxn modelId="{BF7093B8-E845-4483-AB29-DCB80FB01A0E}" srcId="{71AC8AFB-E9C8-42D1-8E72-B297F53D3209}" destId="{2254D7E4-EB1C-42F0-A4DE-CFCF28B2370A}" srcOrd="2" destOrd="0" parTransId="{FA2C9931-9EA6-440D-B458-FC5F8E41C25C}" sibTransId="{6E8ABF1E-4157-4DFE-92CE-774271327E25}"/>
    <dgm:cxn modelId="{242856E4-0FEC-4DF6-9BAE-470F63D08F5F}" srcId="{71AC8AFB-E9C8-42D1-8E72-B297F53D3209}" destId="{C2477BB8-D942-4832-8EF2-3D393F4F7305}" srcOrd="1" destOrd="0" parTransId="{7B7CEF47-2664-4B6A-B337-DD054BECC590}" sibTransId="{C0B6BFC0-4BD5-4F5D-A22A-4715246539AB}"/>
    <dgm:cxn modelId="{F9252992-1F3E-4E94-9AF8-F31C5268AF24}" srcId="{71AC8AFB-E9C8-42D1-8E72-B297F53D3209}" destId="{7036560D-E469-41DA-B2DC-FEA69C291DB0}" srcOrd="0" destOrd="0" parTransId="{C16AED2B-01DB-429A-A156-96C50A310A5A}" sibTransId="{EA78F78D-39F9-4BC5-84EA-15137A79775E}"/>
    <dgm:cxn modelId="{D208C9B9-5F42-41EC-B0C7-C2D00B50D214}" type="presOf" srcId="{1DF50A17-314E-4404-924E-F44CC00F4165}" destId="{9C5508DD-AD83-49A6-A740-05AC6DCCA59B}" srcOrd="0" destOrd="0" presId="urn:microsoft.com/office/officeart/2005/8/layout/process4"/>
    <dgm:cxn modelId="{C6E043A1-8BC1-460B-A848-3510FE05EF98}" type="presOf" srcId="{2254D7E4-EB1C-42F0-A4DE-CFCF28B2370A}" destId="{44366271-F666-41CD-8626-099B7F8AD3B0}" srcOrd="0" destOrd="0" presId="urn:microsoft.com/office/officeart/2005/8/layout/process4"/>
    <dgm:cxn modelId="{73A0AE8C-1BB0-451F-9D98-8B0F7C798FDB}" srcId="{4D1AF3A0-8D1A-4AE1-AAD2-D8919D638A70}" destId="{1DF50A17-314E-4404-924E-F44CC00F4165}" srcOrd="1" destOrd="0" parTransId="{4B1564EF-5569-4304-9EAF-2071E52989C6}" sibTransId="{8D755153-B7F8-4B35-897F-8EFA9A83328E}"/>
    <dgm:cxn modelId="{D5783091-A744-46D4-8BD0-4410B0A67B17}" type="presOf" srcId="{F9CC977B-37AD-457C-A133-7D69F033BE41}" destId="{B81805F6-FAA9-41D9-B12F-134D7670D9A6}" srcOrd="0" destOrd="0" presId="urn:microsoft.com/office/officeart/2005/8/layout/process4"/>
    <dgm:cxn modelId="{DB1EEC49-97E6-4F42-AD88-6F236C479BE8}" srcId="{4D1AF3A0-8D1A-4AE1-AAD2-D8919D638A70}" destId="{F9CC977B-37AD-457C-A133-7D69F033BE41}" srcOrd="0" destOrd="0" parTransId="{267FB0A0-8141-4E38-80DF-CD3DFD1478EE}" sibTransId="{A9BEE3C0-1945-4A83-8C5D-B82B0F2B299F}"/>
    <dgm:cxn modelId="{461670D8-BE48-4D0D-AAA4-32C305EE8CBF}" type="presOf" srcId="{71AC8AFB-E9C8-42D1-8E72-B297F53D3209}" destId="{FF99B5C1-B4D5-4DD9-AB6E-DE855C71AE0C}" srcOrd="0" destOrd="0" presId="urn:microsoft.com/office/officeart/2005/8/layout/process4"/>
    <dgm:cxn modelId="{E68258C8-39BB-485A-BB84-818F2AA1C300}" type="presOf" srcId="{C2477BB8-D942-4832-8EF2-3D393F4F7305}" destId="{AD880BE1-C35E-48D3-AC8F-380E29871D1C}" srcOrd="0" destOrd="0" presId="urn:microsoft.com/office/officeart/2005/8/layout/process4"/>
    <dgm:cxn modelId="{F14CCBDD-81D6-446B-AC24-4B1DD56E6F9E}" type="presOf" srcId="{7036560D-E469-41DA-B2DC-FEA69C291DB0}" destId="{A0C72A97-82E5-473B-98CD-A7CFD0946493}" srcOrd="0" destOrd="0" presId="urn:microsoft.com/office/officeart/2005/8/layout/process4"/>
    <dgm:cxn modelId="{2B87852A-BB91-4B7C-A9D7-4C02B2491B35}" type="presParOf" srcId="{C24E724D-161A-4AF7-BD38-4C52CE10E4DA}" destId="{8860ABCF-4599-4C67-898F-86100E9EB0BF}" srcOrd="0" destOrd="0" presId="urn:microsoft.com/office/officeart/2005/8/layout/process4"/>
    <dgm:cxn modelId="{E901AD06-857A-4F96-AE25-872E7B8AC5D6}" type="presParOf" srcId="{8860ABCF-4599-4C67-898F-86100E9EB0BF}" destId="{FF99B5C1-B4D5-4DD9-AB6E-DE855C71AE0C}" srcOrd="0" destOrd="0" presId="urn:microsoft.com/office/officeart/2005/8/layout/process4"/>
    <dgm:cxn modelId="{6F148950-6E92-4F54-BEC2-BF2B1F3C2ED8}" type="presParOf" srcId="{8860ABCF-4599-4C67-898F-86100E9EB0BF}" destId="{EAC7B5B4-F26D-4A3F-A9D3-B013FA8D2D0A}" srcOrd="1" destOrd="0" presId="urn:microsoft.com/office/officeart/2005/8/layout/process4"/>
    <dgm:cxn modelId="{88C3FE01-A8B4-4716-AF76-BD559B42BBDF}" type="presParOf" srcId="{8860ABCF-4599-4C67-898F-86100E9EB0BF}" destId="{7859A3B4-E5FA-4AE6-A4B6-D9818F706DC7}" srcOrd="2" destOrd="0" presId="urn:microsoft.com/office/officeart/2005/8/layout/process4"/>
    <dgm:cxn modelId="{B298D5D6-8CBE-4A60-8CD7-8EA1E628AF45}" type="presParOf" srcId="{7859A3B4-E5FA-4AE6-A4B6-D9818F706DC7}" destId="{A0C72A97-82E5-473B-98CD-A7CFD0946493}" srcOrd="0" destOrd="0" presId="urn:microsoft.com/office/officeart/2005/8/layout/process4"/>
    <dgm:cxn modelId="{CFBB0C29-9F21-487D-9165-53B1ACBE1A72}" type="presParOf" srcId="{7859A3B4-E5FA-4AE6-A4B6-D9818F706DC7}" destId="{AD880BE1-C35E-48D3-AC8F-380E29871D1C}" srcOrd="1" destOrd="0" presId="urn:microsoft.com/office/officeart/2005/8/layout/process4"/>
    <dgm:cxn modelId="{86AE9109-B9F8-4FBD-9B62-30F4BDE95FB9}" type="presParOf" srcId="{7859A3B4-E5FA-4AE6-A4B6-D9818F706DC7}" destId="{44366271-F666-41CD-8626-099B7F8AD3B0}" srcOrd="2" destOrd="0" presId="urn:microsoft.com/office/officeart/2005/8/layout/process4"/>
    <dgm:cxn modelId="{1169FC69-388F-4013-9B31-12C8875CBDC4}" type="presParOf" srcId="{C24E724D-161A-4AF7-BD38-4C52CE10E4DA}" destId="{AC406902-84CE-4046-9690-09F936D518B9}" srcOrd="1" destOrd="0" presId="urn:microsoft.com/office/officeart/2005/8/layout/process4"/>
    <dgm:cxn modelId="{85FF5304-D8D4-465B-A7EB-A4EC71F24918}" type="presParOf" srcId="{C24E724D-161A-4AF7-BD38-4C52CE10E4DA}" destId="{8B55F63F-5527-45A9-80CE-4722DB698B52}" srcOrd="2" destOrd="0" presId="urn:microsoft.com/office/officeart/2005/8/layout/process4"/>
    <dgm:cxn modelId="{96C6E4D3-8F71-4320-803D-5A5D10F7E5AE}" type="presParOf" srcId="{8B55F63F-5527-45A9-80CE-4722DB698B52}" destId="{9C5508DD-AD83-49A6-A740-05AC6DCCA59B}" srcOrd="0" destOrd="0" presId="urn:microsoft.com/office/officeart/2005/8/layout/process4"/>
    <dgm:cxn modelId="{C34F7E0E-06F9-48B9-B979-CD4F9C358883}" type="presParOf" srcId="{C24E724D-161A-4AF7-BD38-4C52CE10E4DA}" destId="{3B31133A-84A0-4329-8E02-51DC56C5F3A0}" srcOrd="3" destOrd="0" presId="urn:microsoft.com/office/officeart/2005/8/layout/process4"/>
    <dgm:cxn modelId="{19D23577-111D-4730-B93E-9CD0418E171A}" type="presParOf" srcId="{C24E724D-161A-4AF7-BD38-4C52CE10E4DA}" destId="{0F3B28B6-D311-4C37-8A9D-955394B071C2}" srcOrd="4" destOrd="0" presId="urn:microsoft.com/office/officeart/2005/8/layout/process4"/>
    <dgm:cxn modelId="{E8F3338E-3D20-466A-BB37-BEBA83F212CC}" type="presParOf" srcId="{0F3B28B6-D311-4C37-8A9D-955394B071C2}" destId="{B81805F6-FAA9-41D9-B12F-134D7670D9A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97A36D-3BB1-492E-8A6F-ED513BE966EE}"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s-ES"/>
        </a:p>
      </dgm:t>
    </dgm:pt>
    <dgm:pt modelId="{C60771BE-515B-45A4-A256-C9F794A82873}">
      <dgm:prSet/>
      <dgm:spPr/>
      <dgm:t>
        <a:bodyPr/>
        <a:lstStyle/>
        <a:p>
          <a:pPr rtl="0"/>
          <a:r>
            <a:rPr lang="es-PE" dirty="0" smtClean="0"/>
            <a:t>0 </a:t>
          </a:r>
          <a:endParaRPr lang="es-PE" dirty="0"/>
        </a:p>
      </dgm:t>
    </dgm:pt>
    <dgm:pt modelId="{D351ADC4-D819-4A61-9E5B-E3F0248F97ED}" type="parTrans" cxnId="{DDF00AC9-1981-4625-A641-D4A8FBBB4A33}">
      <dgm:prSet/>
      <dgm:spPr/>
      <dgm:t>
        <a:bodyPr/>
        <a:lstStyle/>
        <a:p>
          <a:endParaRPr lang="es-ES"/>
        </a:p>
      </dgm:t>
    </dgm:pt>
    <dgm:pt modelId="{266FA1D9-B261-4331-BD36-AC6E553F659A}" type="sibTrans" cxnId="{DDF00AC9-1981-4625-A641-D4A8FBBB4A33}">
      <dgm:prSet/>
      <dgm:spPr/>
      <dgm:t>
        <a:bodyPr/>
        <a:lstStyle/>
        <a:p>
          <a:endParaRPr lang="es-ES"/>
        </a:p>
      </dgm:t>
    </dgm:pt>
    <dgm:pt modelId="{B0F31B8C-4680-4633-8262-07F021737DB5}">
      <dgm:prSet/>
      <dgm:spPr/>
      <dgm:t>
        <a:bodyPr/>
        <a:lstStyle/>
        <a:p>
          <a:pPr rtl="0"/>
          <a:r>
            <a:rPr lang="es-PE" smtClean="0"/>
            <a:t>1</a:t>
          </a:r>
          <a:endParaRPr lang="es-PE"/>
        </a:p>
      </dgm:t>
    </dgm:pt>
    <dgm:pt modelId="{9F72232D-043A-44A1-97B6-6B62EFFCE88D}" type="parTrans" cxnId="{B5FE7179-FDAA-40EC-9568-A6711754556B}">
      <dgm:prSet/>
      <dgm:spPr/>
      <dgm:t>
        <a:bodyPr/>
        <a:lstStyle/>
        <a:p>
          <a:endParaRPr lang="es-ES"/>
        </a:p>
      </dgm:t>
    </dgm:pt>
    <dgm:pt modelId="{D55A6A90-8D11-4702-9B6C-6910E86DAA21}" type="sibTrans" cxnId="{B5FE7179-FDAA-40EC-9568-A6711754556B}">
      <dgm:prSet/>
      <dgm:spPr/>
      <dgm:t>
        <a:bodyPr/>
        <a:lstStyle/>
        <a:p>
          <a:endParaRPr lang="es-ES"/>
        </a:p>
      </dgm:t>
    </dgm:pt>
    <dgm:pt modelId="{8209249B-C1EF-4A16-BECD-C97E4CA735AF}">
      <dgm:prSet/>
      <dgm:spPr/>
      <dgm:t>
        <a:bodyPr/>
        <a:lstStyle/>
        <a:p>
          <a:pPr rtl="0"/>
          <a:r>
            <a:rPr lang="es-PE" smtClean="0"/>
            <a:t>2</a:t>
          </a:r>
          <a:endParaRPr lang="es-PE"/>
        </a:p>
      </dgm:t>
    </dgm:pt>
    <dgm:pt modelId="{FA46CAFC-BD18-433C-ADCB-2547611C6E17}" type="parTrans" cxnId="{60F745A7-258D-429A-8D1D-19AD14ABE0F1}">
      <dgm:prSet/>
      <dgm:spPr/>
      <dgm:t>
        <a:bodyPr/>
        <a:lstStyle/>
        <a:p>
          <a:endParaRPr lang="es-ES"/>
        </a:p>
      </dgm:t>
    </dgm:pt>
    <dgm:pt modelId="{5D415C54-58D0-4607-BC1F-6F3D069CA7EB}" type="sibTrans" cxnId="{60F745A7-258D-429A-8D1D-19AD14ABE0F1}">
      <dgm:prSet/>
      <dgm:spPr/>
      <dgm:t>
        <a:bodyPr/>
        <a:lstStyle/>
        <a:p>
          <a:endParaRPr lang="es-ES"/>
        </a:p>
      </dgm:t>
    </dgm:pt>
    <dgm:pt modelId="{29E0B1D8-0E1F-401B-BACF-248DEC7888FB}">
      <dgm:prSet/>
      <dgm:spPr/>
      <dgm:t>
        <a:bodyPr/>
        <a:lstStyle/>
        <a:p>
          <a:pPr rtl="0"/>
          <a:r>
            <a:rPr lang="es-PE" smtClean="0"/>
            <a:t>3</a:t>
          </a:r>
          <a:endParaRPr lang="es-PE"/>
        </a:p>
      </dgm:t>
    </dgm:pt>
    <dgm:pt modelId="{0F4A0852-A595-4F89-BB2B-F9F983E7F621}" type="parTrans" cxnId="{31EB664B-33F8-48C1-8972-A6DDA2B2C72D}">
      <dgm:prSet/>
      <dgm:spPr/>
      <dgm:t>
        <a:bodyPr/>
        <a:lstStyle/>
        <a:p>
          <a:endParaRPr lang="es-ES"/>
        </a:p>
      </dgm:t>
    </dgm:pt>
    <dgm:pt modelId="{1FDC02FE-C5B8-4B6A-AC8E-86A3C8A057B1}" type="sibTrans" cxnId="{31EB664B-33F8-48C1-8972-A6DDA2B2C72D}">
      <dgm:prSet/>
      <dgm:spPr/>
      <dgm:t>
        <a:bodyPr/>
        <a:lstStyle/>
        <a:p>
          <a:endParaRPr lang="es-ES"/>
        </a:p>
      </dgm:t>
    </dgm:pt>
    <dgm:pt modelId="{C90B3CCC-69A5-4D3A-A1AD-75D7B2BCF8C1}">
      <dgm:prSet/>
      <dgm:spPr/>
      <dgm:t>
        <a:bodyPr/>
        <a:lstStyle/>
        <a:p>
          <a:pPr rtl="0"/>
          <a:r>
            <a:rPr lang="es-PE" dirty="0" smtClean="0"/>
            <a:t>4</a:t>
          </a:r>
          <a:endParaRPr lang="es-PE" dirty="0"/>
        </a:p>
      </dgm:t>
    </dgm:pt>
    <dgm:pt modelId="{42E12A22-4255-45F7-93C2-0DF2F5B263FF}" type="parTrans" cxnId="{971805DC-0418-4905-ADD1-7A82E2976CFE}">
      <dgm:prSet/>
      <dgm:spPr/>
      <dgm:t>
        <a:bodyPr/>
        <a:lstStyle/>
        <a:p>
          <a:endParaRPr lang="es-ES"/>
        </a:p>
      </dgm:t>
    </dgm:pt>
    <dgm:pt modelId="{18D85453-2F76-4C9B-B283-DB99A410FCBA}" type="sibTrans" cxnId="{971805DC-0418-4905-ADD1-7A82E2976CFE}">
      <dgm:prSet/>
      <dgm:spPr/>
      <dgm:t>
        <a:bodyPr/>
        <a:lstStyle/>
        <a:p>
          <a:endParaRPr lang="es-ES"/>
        </a:p>
      </dgm:t>
    </dgm:pt>
    <dgm:pt modelId="{53D31EB2-880A-4BA8-97B8-E3FFC67B62A3}">
      <dgm:prSet/>
      <dgm:spPr/>
      <dgm:t>
        <a:bodyPr/>
        <a:lstStyle/>
        <a:p>
          <a:pPr rtl="0"/>
          <a:r>
            <a:rPr lang="es-PE" dirty="0" smtClean="0"/>
            <a:t>…</a:t>
          </a:r>
          <a:endParaRPr lang="es-PE" dirty="0"/>
        </a:p>
      </dgm:t>
    </dgm:pt>
    <dgm:pt modelId="{EA47E852-7F57-4DB7-9174-986E83EE3BB6}" type="parTrans" cxnId="{C840664D-AF22-4EBB-8129-13AAD42B9DA4}">
      <dgm:prSet/>
      <dgm:spPr/>
      <dgm:t>
        <a:bodyPr/>
        <a:lstStyle/>
        <a:p>
          <a:endParaRPr lang="es-ES"/>
        </a:p>
      </dgm:t>
    </dgm:pt>
    <dgm:pt modelId="{4DABC258-3D44-4DD0-9445-40089174BA42}" type="sibTrans" cxnId="{C840664D-AF22-4EBB-8129-13AAD42B9DA4}">
      <dgm:prSet/>
      <dgm:spPr/>
      <dgm:t>
        <a:bodyPr/>
        <a:lstStyle/>
        <a:p>
          <a:endParaRPr lang="es-ES"/>
        </a:p>
      </dgm:t>
    </dgm:pt>
    <dgm:pt modelId="{F6548206-A5F1-4FBF-8046-88253A98C6E3}" type="pres">
      <dgm:prSet presAssocID="{2897A36D-3BB1-492E-8A6F-ED513BE966EE}" presName="Name0" presStyleCnt="0">
        <dgm:presLayoutVars>
          <dgm:dir/>
          <dgm:resizeHandles val="exact"/>
        </dgm:presLayoutVars>
      </dgm:prSet>
      <dgm:spPr/>
      <dgm:t>
        <a:bodyPr/>
        <a:lstStyle/>
        <a:p>
          <a:endParaRPr lang="es-ES"/>
        </a:p>
      </dgm:t>
    </dgm:pt>
    <dgm:pt modelId="{3DC4EFB0-893E-4E33-A4D3-B2A78D6D61FE}" type="pres">
      <dgm:prSet presAssocID="{2897A36D-3BB1-492E-8A6F-ED513BE966EE}" presName="cycle" presStyleCnt="0"/>
      <dgm:spPr/>
    </dgm:pt>
    <dgm:pt modelId="{A02A62F0-DA2B-4E63-A84E-3A3918B163AA}" type="pres">
      <dgm:prSet presAssocID="{C60771BE-515B-45A4-A256-C9F794A82873}" presName="nodeFirstNode" presStyleLbl="node1" presStyleIdx="0" presStyleCnt="6">
        <dgm:presLayoutVars>
          <dgm:bulletEnabled val="1"/>
        </dgm:presLayoutVars>
      </dgm:prSet>
      <dgm:spPr/>
      <dgm:t>
        <a:bodyPr/>
        <a:lstStyle/>
        <a:p>
          <a:endParaRPr lang="es-ES"/>
        </a:p>
      </dgm:t>
    </dgm:pt>
    <dgm:pt modelId="{896424EA-4FA6-4A21-B378-3A1D160E87B0}" type="pres">
      <dgm:prSet presAssocID="{266FA1D9-B261-4331-BD36-AC6E553F659A}" presName="sibTransFirstNode" presStyleLbl="bgShp" presStyleIdx="0" presStyleCnt="1"/>
      <dgm:spPr/>
      <dgm:t>
        <a:bodyPr/>
        <a:lstStyle/>
        <a:p>
          <a:endParaRPr lang="es-ES"/>
        </a:p>
      </dgm:t>
    </dgm:pt>
    <dgm:pt modelId="{8C2CBC72-A7A5-4143-943E-575CC99EDDF8}" type="pres">
      <dgm:prSet presAssocID="{B0F31B8C-4680-4633-8262-07F021737DB5}" presName="nodeFollowingNodes" presStyleLbl="node1" presStyleIdx="1" presStyleCnt="6">
        <dgm:presLayoutVars>
          <dgm:bulletEnabled val="1"/>
        </dgm:presLayoutVars>
      </dgm:prSet>
      <dgm:spPr/>
      <dgm:t>
        <a:bodyPr/>
        <a:lstStyle/>
        <a:p>
          <a:endParaRPr lang="es-ES"/>
        </a:p>
      </dgm:t>
    </dgm:pt>
    <dgm:pt modelId="{ABEE2F7C-E4B2-47F8-9804-30D80793C1BD}" type="pres">
      <dgm:prSet presAssocID="{8209249B-C1EF-4A16-BECD-C97E4CA735AF}" presName="nodeFollowingNodes" presStyleLbl="node1" presStyleIdx="2" presStyleCnt="6">
        <dgm:presLayoutVars>
          <dgm:bulletEnabled val="1"/>
        </dgm:presLayoutVars>
      </dgm:prSet>
      <dgm:spPr/>
      <dgm:t>
        <a:bodyPr/>
        <a:lstStyle/>
        <a:p>
          <a:endParaRPr lang="es-ES"/>
        </a:p>
      </dgm:t>
    </dgm:pt>
    <dgm:pt modelId="{BBE217AF-7CCB-46A7-B6F1-D791E34D515D}" type="pres">
      <dgm:prSet presAssocID="{29E0B1D8-0E1F-401B-BACF-248DEC7888FB}" presName="nodeFollowingNodes" presStyleLbl="node1" presStyleIdx="3" presStyleCnt="6">
        <dgm:presLayoutVars>
          <dgm:bulletEnabled val="1"/>
        </dgm:presLayoutVars>
      </dgm:prSet>
      <dgm:spPr/>
      <dgm:t>
        <a:bodyPr/>
        <a:lstStyle/>
        <a:p>
          <a:endParaRPr lang="es-ES"/>
        </a:p>
      </dgm:t>
    </dgm:pt>
    <dgm:pt modelId="{FB113A79-611A-49F3-AB55-177B2A6E330E}" type="pres">
      <dgm:prSet presAssocID="{C90B3CCC-69A5-4D3A-A1AD-75D7B2BCF8C1}" presName="nodeFollowingNodes" presStyleLbl="node1" presStyleIdx="4" presStyleCnt="6">
        <dgm:presLayoutVars>
          <dgm:bulletEnabled val="1"/>
        </dgm:presLayoutVars>
      </dgm:prSet>
      <dgm:spPr/>
      <dgm:t>
        <a:bodyPr/>
        <a:lstStyle/>
        <a:p>
          <a:endParaRPr lang="es-ES"/>
        </a:p>
      </dgm:t>
    </dgm:pt>
    <dgm:pt modelId="{94171D3D-D60F-4187-AE6E-9DF6C623A6B8}" type="pres">
      <dgm:prSet presAssocID="{53D31EB2-880A-4BA8-97B8-E3FFC67B62A3}" presName="nodeFollowingNodes" presStyleLbl="node1" presStyleIdx="5" presStyleCnt="6">
        <dgm:presLayoutVars>
          <dgm:bulletEnabled val="1"/>
        </dgm:presLayoutVars>
      </dgm:prSet>
      <dgm:spPr/>
      <dgm:t>
        <a:bodyPr/>
        <a:lstStyle/>
        <a:p>
          <a:endParaRPr lang="es-ES"/>
        </a:p>
      </dgm:t>
    </dgm:pt>
  </dgm:ptLst>
  <dgm:cxnLst>
    <dgm:cxn modelId="{971805DC-0418-4905-ADD1-7A82E2976CFE}" srcId="{2897A36D-3BB1-492E-8A6F-ED513BE966EE}" destId="{C90B3CCC-69A5-4D3A-A1AD-75D7B2BCF8C1}" srcOrd="4" destOrd="0" parTransId="{42E12A22-4255-45F7-93C2-0DF2F5B263FF}" sibTransId="{18D85453-2F76-4C9B-B283-DB99A410FCBA}"/>
    <dgm:cxn modelId="{0610F0D2-B898-4427-BDF3-A59A6DE1CE61}" type="presOf" srcId="{2897A36D-3BB1-492E-8A6F-ED513BE966EE}" destId="{F6548206-A5F1-4FBF-8046-88253A98C6E3}" srcOrd="0" destOrd="0" presId="urn:microsoft.com/office/officeart/2005/8/layout/cycle3"/>
    <dgm:cxn modelId="{36048F3F-A5BA-4D26-87D4-F3AA90355D0D}" type="presOf" srcId="{266FA1D9-B261-4331-BD36-AC6E553F659A}" destId="{896424EA-4FA6-4A21-B378-3A1D160E87B0}" srcOrd="0" destOrd="0" presId="urn:microsoft.com/office/officeart/2005/8/layout/cycle3"/>
    <dgm:cxn modelId="{84AB3692-6AB9-42C5-B1C0-1E73F55144BA}" type="presOf" srcId="{29E0B1D8-0E1F-401B-BACF-248DEC7888FB}" destId="{BBE217AF-7CCB-46A7-B6F1-D791E34D515D}" srcOrd="0" destOrd="0" presId="urn:microsoft.com/office/officeart/2005/8/layout/cycle3"/>
    <dgm:cxn modelId="{DDF00AC9-1981-4625-A641-D4A8FBBB4A33}" srcId="{2897A36D-3BB1-492E-8A6F-ED513BE966EE}" destId="{C60771BE-515B-45A4-A256-C9F794A82873}" srcOrd="0" destOrd="0" parTransId="{D351ADC4-D819-4A61-9E5B-E3F0248F97ED}" sibTransId="{266FA1D9-B261-4331-BD36-AC6E553F659A}"/>
    <dgm:cxn modelId="{45FD3D45-E226-47B4-A7B6-222CFAAC998F}" type="presOf" srcId="{C90B3CCC-69A5-4D3A-A1AD-75D7B2BCF8C1}" destId="{FB113A79-611A-49F3-AB55-177B2A6E330E}" srcOrd="0" destOrd="0" presId="urn:microsoft.com/office/officeart/2005/8/layout/cycle3"/>
    <dgm:cxn modelId="{B5FE7179-FDAA-40EC-9568-A6711754556B}" srcId="{2897A36D-3BB1-492E-8A6F-ED513BE966EE}" destId="{B0F31B8C-4680-4633-8262-07F021737DB5}" srcOrd="1" destOrd="0" parTransId="{9F72232D-043A-44A1-97B6-6B62EFFCE88D}" sibTransId="{D55A6A90-8D11-4702-9B6C-6910E86DAA21}"/>
    <dgm:cxn modelId="{FE71150D-EAB9-4E2B-BBFC-5663583B37A0}" type="presOf" srcId="{53D31EB2-880A-4BA8-97B8-E3FFC67B62A3}" destId="{94171D3D-D60F-4187-AE6E-9DF6C623A6B8}" srcOrd="0" destOrd="0" presId="urn:microsoft.com/office/officeart/2005/8/layout/cycle3"/>
    <dgm:cxn modelId="{A0D42CF4-00C7-4B3C-9AFD-763478D01B58}" type="presOf" srcId="{C60771BE-515B-45A4-A256-C9F794A82873}" destId="{A02A62F0-DA2B-4E63-A84E-3A3918B163AA}" srcOrd="0" destOrd="0" presId="urn:microsoft.com/office/officeart/2005/8/layout/cycle3"/>
    <dgm:cxn modelId="{31EB664B-33F8-48C1-8972-A6DDA2B2C72D}" srcId="{2897A36D-3BB1-492E-8A6F-ED513BE966EE}" destId="{29E0B1D8-0E1F-401B-BACF-248DEC7888FB}" srcOrd="3" destOrd="0" parTransId="{0F4A0852-A595-4F89-BB2B-F9F983E7F621}" sibTransId="{1FDC02FE-C5B8-4B6A-AC8E-86A3C8A057B1}"/>
    <dgm:cxn modelId="{60F745A7-258D-429A-8D1D-19AD14ABE0F1}" srcId="{2897A36D-3BB1-492E-8A6F-ED513BE966EE}" destId="{8209249B-C1EF-4A16-BECD-C97E4CA735AF}" srcOrd="2" destOrd="0" parTransId="{FA46CAFC-BD18-433C-ADCB-2547611C6E17}" sibTransId="{5D415C54-58D0-4607-BC1F-6F3D069CA7EB}"/>
    <dgm:cxn modelId="{EE93DD73-9FA3-4A06-AF88-98F575B6D7BB}" type="presOf" srcId="{8209249B-C1EF-4A16-BECD-C97E4CA735AF}" destId="{ABEE2F7C-E4B2-47F8-9804-30D80793C1BD}" srcOrd="0" destOrd="0" presId="urn:microsoft.com/office/officeart/2005/8/layout/cycle3"/>
    <dgm:cxn modelId="{C840664D-AF22-4EBB-8129-13AAD42B9DA4}" srcId="{2897A36D-3BB1-492E-8A6F-ED513BE966EE}" destId="{53D31EB2-880A-4BA8-97B8-E3FFC67B62A3}" srcOrd="5" destOrd="0" parTransId="{EA47E852-7F57-4DB7-9174-986E83EE3BB6}" sibTransId="{4DABC258-3D44-4DD0-9445-40089174BA42}"/>
    <dgm:cxn modelId="{2E3E52BF-462E-42F7-B8F3-58DF1CD8731F}" type="presOf" srcId="{B0F31B8C-4680-4633-8262-07F021737DB5}" destId="{8C2CBC72-A7A5-4143-943E-575CC99EDDF8}" srcOrd="0" destOrd="0" presId="urn:microsoft.com/office/officeart/2005/8/layout/cycle3"/>
    <dgm:cxn modelId="{FD6364EE-A295-46F5-9513-F5E6E6995BA4}" type="presParOf" srcId="{F6548206-A5F1-4FBF-8046-88253A98C6E3}" destId="{3DC4EFB0-893E-4E33-A4D3-B2A78D6D61FE}" srcOrd="0" destOrd="0" presId="urn:microsoft.com/office/officeart/2005/8/layout/cycle3"/>
    <dgm:cxn modelId="{4F61A35A-C73D-4CEC-97F4-010B9823A0BF}" type="presParOf" srcId="{3DC4EFB0-893E-4E33-A4D3-B2A78D6D61FE}" destId="{A02A62F0-DA2B-4E63-A84E-3A3918B163AA}" srcOrd="0" destOrd="0" presId="urn:microsoft.com/office/officeart/2005/8/layout/cycle3"/>
    <dgm:cxn modelId="{26197779-685E-49FE-A147-45E01C6770D7}" type="presParOf" srcId="{3DC4EFB0-893E-4E33-A4D3-B2A78D6D61FE}" destId="{896424EA-4FA6-4A21-B378-3A1D160E87B0}" srcOrd="1" destOrd="0" presId="urn:microsoft.com/office/officeart/2005/8/layout/cycle3"/>
    <dgm:cxn modelId="{EAF53FBE-B682-48DB-A570-5E8F61423B71}" type="presParOf" srcId="{3DC4EFB0-893E-4E33-A4D3-B2A78D6D61FE}" destId="{8C2CBC72-A7A5-4143-943E-575CC99EDDF8}" srcOrd="2" destOrd="0" presId="urn:microsoft.com/office/officeart/2005/8/layout/cycle3"/>
    <dgm:cxn modelId="{8152F0ED-1F62-4324-AE01-892E11FBF9B3}" type="presParOf" srcId="{3DC4EFB0-893E-4E33-A4D3-B2A78D6D61FE}" destId="{ABEE2F7C-E4B2-47F8-9804-30D80793C1BD}" srcOrd="3" destOrd="0" presId="urn:microsoft.com/office/officeart/2005/8/layout/cycle3"/>
    <dgm:cxn modelId="{F63742C2-B280-4FAF-8823-AD0DD6E17FC9}" type="presParOf" srcId="{3DC4EFB0-893E-4E33-A4D3-B2A78D6D61FE}" destId="{BBE217AF-7CCB-46A7-B6F1-D791E34D515D}" srcOrd="4" destOrd="0" presId="urn:microsoft.com/office/officeart/2005/8/layout/cycle3"/>
    <dgm:cxn modelId="{4F6D9935-AFE4-4325-93AB-2B8DBEDF7B70}" type="presParOf" srcId="{3DC4EFB0-893E-4E33-A4D3-B2A78D6D61FE}" destId="{FB113A79-611A-49F3-AB55-177B2A6E330E}" srcOrd="5" destOrd="0" presId="urn:microsoft.com/office/officeart/2005/8/layout/cycle3"/>
    <dgm:cxn modelId="{20E235D4-57DF-4B1E-A4D7-84D2038FD8CE}" type="presParOf" srcId="{3DC4EFB0-893E-4E33-A4D3-B2A78D6D61FE}" destId="{94171D3D-D60F-4187-AE6E-9DF6C623A6B8}" srcOrd="6" destOrd="0" presId="urn:microsoft.com/office/officeart/2005/8/layout/cycle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E1500D-B900-4A2A-84CF-345047959443}"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s-ES"/>
        </a:p>
      </dgm:t>
    </dgm:pt>
    <dgm:pt modelId="{D3EAF5B3-653E-473C-B909-5966F87110AC}">
      <dgm:prSet/>
      <dgm:spPr/>
      <dgm:t>
        <a:bodyPr/>
        <a:lstStyle/>
        <a:p>
          <a:pPr rtl="0"/>
          <a:r>
            <a:rPr lang="es-PE" smtClean="0"/>
            <a:t>Al querer realiza una consulta en el departamento de servicio al cliente en una empresa, los clientes deben tomar un ticket para obtener un turno. Existe un letrero electrónico que indica el número del cliente que se está atendiendo, este turno va incrementándose de 1 en 1.</a:t>
          </a:r>
          <a:endParaRPr lang="es-PE"/>
        </a:p>
      </dgm:t>
    </dgm:pt>
    <dgm:pt modelId="{72FE46DC-6907-4D95-9068-FA9179546939}" type="parTrans" cxnId="{43A70F64-77E1-4074-947E-7334AF499E10}">
      <dgm:prSet/>
      <dgm:spPr/>
      <dgm:t>
        <a:bodyPr/>
        <a:lstStyle/>
        <a:p>
          <a:endParaRPr lang="es-ES"/>
        </a:p>
      </dgm:t>
    </dgm:pt>
    <dgm:pt modelId="{9D986DC1-97B1-41F0-B619-57FA706CF623}" type="sibTrans" cxnId="{43A70F64-77E1-4074-947E-7334AF499E10}">
      <dgm:prSet/>
      <dgm:spPr/>
      <dgm:t>
        <a:bodyPr/>
        <a:lstStyle/>
        <a:p>
          <a:endParaRPr lang="es-ES"/>
        </a:p>
      </dgm:t>
    </dgm:pt>
    <dgm:pt modelId="{7E1D6791-FAFA-4EDA-8B5D-C320B3D8B8C2}" type="pres">
      <dgm:prSet presAssocID="{5DE1500D-B900-4A2A-84CF-345047959443}" presName="linear" presStyleCnt="0">
        <dgm:presLayoutVars>
          <dgm:animLvl val="lvl"/>
          <dgm:resizeHandles val="exact"/>
        </dgm:presLayoutVars>
      </dgm:prSet>
      <dgm:spPr/>
    </dgm:pt>
    <dgm:pt modelId="{F778DC35-5FD4-4CA8-9AB6-0D1FC1EB4C07}" type="pres">
      <dgm:prSet presAssocID="{D3EAF5B3-653E-473C-B909-5966F87110AC}" presName="parentText" presStyleLbl="node1" presStyleIdx="0" presStyleCnt="1">
        <dgm:presLayoutVars>
          <dgm:chMax val="0"/>
          <dgm:bulletEnabled val="1"/>
        </dgm:presLayoutVars>
      </dgm:prSet>
      <dgm:spPr/>
    </dgm:pt>
  </dgm:ptLst>
  <dgm:cxnLst>
    <dgm:cxn modelId="{43A70F64-77E1-4074-947E-7334AF499E10}" srcId="{5DE1500D-B900-4A2A-84CF-345047959443}" destId="{D3EAF5B3-653E-473C-B909-5966F87110AC}" srcOrd="0" destOrd="0" parTransId="{72FE46DC-6907-4D95-9068-FA9179546939}" sibTransId="{9D986DC1-97B1-41F0-B619-57FA706CF623}"/>
    <dgm:cxn modelId="{8241378C-55AD-4E69-99C6-ACA97EAA3261}" type="presOf" srcId="{5DE1500D-B900-4A2A-84CF-345047959443}" destId="{7E1D6791-FAFA-4EDA-8B5D-C320B3D8B8C2}" srcOrd="0" destOrd="0" presId="urn:microsoft.com/office/officeart/2005/8/layout/vList2"/>
    <dgm:cxn modelId="{3EC21050-EE6C-443A-97B0-73C98ECF8ECE}" type="presOf" srcId="{D3EAF5B3-653E-473C-B909-5966F87110AC}" destId="{F778DC35-5FD4-4CA8-9AB6-0D1FC1EB4C07}" srcOrd="0" destOrd="0" presId="urn:microsoft.com/office/officeart/2005/8/layout/vList2"/>
    <dgm:cxn modelId="{03242332-736A-4AD1-BBB8-C58EFB85C47F}" type="presParOf" srcId="{7E1D6791-FAFA-4EDA-8B5D-C320B3D8B8C2}" destId="{F778DC35-5FD4-4CA8-9AB6-0D1FC1EB4C0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D1AF3A0-8D1A-4AE1-AAD2-D8919D638A7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s-ES"/>
        </a:p>
      </dgm:t>
    </dgm:pt>
    <dgm:pt modelId="{F9CC977B-37AD-457C-A133-7D69F033BE41}">
      <dgm:prSet custT="1"/>
      <dgm:spPr/>
      <dgm:t>
        <a:bodyPr/>
        <a:lstStyle/>
        <a:p>
          <a:pPr rtl="0"/>
          <a:r>
            <a:rPr lang="es-PE" sz="2000" b="0" i="0" dirty="0" smtClean="0"/>
            <a:t>Es una variable que</a:t>
          </a:r>
          <a:r>
            <a:rPr lang="es-PE" sz="2800" b="1" i="0" dirty="0" smtClean="0">
              <a:solidFill>
                <a:srgbClr val="FF0000"/>
              </a:solidFill>
            </a:rPr>
            <a:t> suma </a:t>
          </a:r>
          <a:r>
            <a:rPr lang="es-PE" sz="2000" b="0" i="0" dirty="0" smtClean="0"/>
            <a:t>sobre sí misma un conjunto de valores para de esta manera tener la </a:t>
          </a:r>
          <a:r>
            <a:rPr lang="es-PE" sz="2000" b="1" i="1" dirty="0" smtClean="0"/>
            <a:t>suma de todos ellos en una sola variable.</a:t>
          </a:r>
          <a:endParaRPr lang="es-PE" sz="2000" b="1" i="1" dirty="0"/>
        </a:p>
      </dgm:t>
    </dgm:pt>
    <dgm:pt modelId="{267FB0A0-8141-4E38-80DF-CD3DFD1478EE}" type="parTrans" cxnId="{DB1EEC49-97E6-4F42-AD88-6F236C479BE8}">
      <dgm:prSet/>
      <dgm:spPr/>
      <dgm:t>
        <a:bodyPr/>
        <a:lstStyle/>
        <a:p>
          <a:endParaRPr lang="es-ES"/>
        </a:p>
      </dgm:t>
    </dgm:pt>
    <dgm:pt modelId="{A9BEE3C0-1945-4A83-8C5D-B82B0F2B299F}" type="sibTrans" cxnId="{DB1EEC49-97E6-4F42-AD88-6F236C479BE8}">
      <dgm:prSet/>
      <dgm:spPr/>
      <dgm:t>
        <a:bodyPr/>
        <a:lstStyle/>
        <a:p>
          <a:endParaRPr lang="es-ES"/>
        </a:p>
      </dgm:t>
    </dgm:pt>
    <dgm:pt modelId="{1DF50A17-314E-4404-924E-F44CC00F4165}">
      <dgm:prSet/>
      <dgm:spPr/>
      <dgm:t>
        <a:bodyPr/>
        <a:lstStyle/>
        <a:p>
          <a:pPr rtl="0"/>
          <a:r>
            <a:rPr lang="es-PE" dirty="0" smtClean="0"/>
            <a:t>Se debe de realizar la</a:t>
          </a:r>
          <a:r>
            <a:rPr lang="es-PE" b="1" dirty="0" smtClean="0"/>
            <a:t> inicialización </a:t>
          </a:r>
          <a:r>
            <a:rPr lang="es-PE" dirty="0" smtClean="0"/>
            <a:t>de un </a:t>
          </a:r>
          <a:r>
            <a:rPr lang="es-PE" dirty="0" smtClean="0"/>
            <a:t>acumulador </a:t>
          </a:r>
          <a:r>
            <a:rPr lang="es-PE" dirty="0" smtClean="0"/>
            <a:t>este valor por lo general es </a:t>
          </a:r>
          <a:r>
            <a:rPr lang="es-PE" b="1" dirty="0" smtClean="0"/>
            <a:t>0</a:t>
          </a:r>
          <a:endParaRPr lang="es-PE" dirty="0"/>
        </a:p>
      </dgm:t>
    </dgm:pt>
    <dgm:pt modelId="{4B1564EF-5569-4304-9EAF-2071E52989C6}" type="parTrans" cxnId="{73A0AE8C-1BB0-451F-9D98-8B0F7C798FDB}">
      <dgm:prSet/>
      <dgm:spPr/>
      <dgm:t>
        <a:bodyPr/>
        <a:lstStyle/>
        <a:p>
          <a:endParaRPr lang="es-ES"/>
        </a:p>
      </dgm:t>
    </dgm:pt>
    <dgm:pt modelId="{8D755153-B7F8-4B35-897F-8EFA9A83328E}" type="sibTrans" cxnId="{73A0AE8C-1BB0-451F-9D98-8B0F7C798FDB}">
      <dgm:prSet/>
      <dgm:spPr/>
      <dgm:t>
        <a:bodyPr/>
        <a:lstStyle/>
        <a:p>
          <a:endParaRPr lang="es-ES"/>
        </a:p>
      </dgm:t>
    </dgm:pt>
    <dgm:pt modelId="{71AC8AFB-E9C8-42D1-8E72-B297F53D3209}">
      <dgm:prSet/>
      <dgm:spPr/>
      <dgm:t>
        <a:bodyPr/>
        <a:lstStyle/>
        <a:p>
          <a:pPr rtl="0"/>
          <a:r>
            <a:rPr lang="es-PE" dirty="0" smtClean="0"/>
            <a:t>Se utilizan cuando en los ejercicios se solicitan </a:t>
          </a:r>
          <a:r>
            <a:rPr lang="es-PE" dirty="0" smtClean="0"/>
            <a:t>totales </a:t>
          </a:r>
          <a:r>
            <a:rPr lang="es-PE" dirty="0" smtClean="0"/>
            <a:t>por ejemplo:</a:t>
          </a:r>
          <a:endParaRPr lang="es-PE" dirty="0"/>
        </a:p>
      </dgm:t>
    </dgm:pt>
    <dgm:pt modelId="{0152040C-FC4A-4058-8969-450F9C3C2AB2}" type="parTrans" cxnId="{3104233F-BAA6-4133-84F8-1B86F25484C6}">
      <dgm:prSet/>
      <dgm:spPr/>
      <dgm:t>
        <a:bodyPr/>
        <a:lstStyle/>
        <a:p>
          <a:endParaRPr lang="es-ES"/>
        </a:p>
      </dgm:t>
    </dgm:pt>
    <dgm:pt modelId="{71385AD0-8988-4F19-A97F-BEEDD3DD9EAB}" type="sibTrans" cxnId="{3104233F-BAA6-4133-84F8-1B86F25484C6}">
      <dgm:prSet/>
      <dgm:spPr/>
      <dgm:t>
        <a:bodyPr/>
        <a:lstStyle/>
        <a:p>
          <a:endParaRPr lang="es-ES"/>
        </a:p>
      </dgm:t>
    </dgm:pt>
    <dgm:pt modelId="{7036560D-E469-41DA-B2DC-FEA69C291DB0}">
      <dgm:prSet/>
      <dgm:spPr/>
      <dgm:t>
        <a:bodyPr/>
        <a:lstStyle/>
        <a:p>
          <a:pPr rtl="0"/>
          <a:r>
            <a:rPr lang="es-PE" dirty="0" smtClean="0"/>
            <a:t>Muestre el total recaudado de las ventas diarias</a:t>
          </a:r>
          <a:endParaRPr lang="es-PE" dirty="0"/>
        </a:p>
      </dgm:t>
    </dgm:pt>
    <dgm:pt modelId="{C16AED2B-01DB-429A-A156-96C50A310A5A}" type="parTrans" cxnId="{F9252992-1F3E-4E94-9AF8-F31C5268AF24}">
      <dgm:prSet/>
      <dgm:spPr/>
      <dgm:t>
        <a:bodyPr/>
        <a:lstStyle/>
        <a:p>
          <a:endParaRPr lang="es-ES"/>
        </a:p>
      </dgm:t>
    </dgm:pt>
    <dgm:pt modelId="{EA78F78D-39F9-4BC5-84EA-15137A79775E}" type="sibTrans" cxnId="{F9252992-1F3E-4E94-9AF8-F31C5268AF24}">
      <dgm:prSet/>
      <dgm:spPr/>
      <dgm:t>
        <a:bodyPr/>
        <a:lstStyle/>
        <a:p>
          <a:endParaRPr lang="es-ES"/>
        </a:p>
      </dgm:t>
    </dgm:pt>
    <dgm:pt modelId="{C2477BB8-D942-4832-8EF2-3D393F4F7305}">
      <dgm:prSet/>
      <dgm:spPr/>
      <dgm:t>
        <a:bodyPr/>
        <a:lstStyle/>
        <a:p>
          <a:pPr rtl="0"/>
          <a:r>
            <a:rPr lang="es-PE" dirty="0" smtClean="0"/>
            <a:t>Muestre el total de dinero depositado en una cuenta de banco</a:t>
          </a:r>
          <a:endParaRPr lang="es-PE" dirty="0"/>
        </a:p>
      </dgm:t>
    </dgm:pt>
    <dgm:pt modelId="{7B7CEF47-2664-4B6A-B337-DD054BECC590}" type="parTrans" cxnId="{242856E4-0FEC-4DF6-9BAE-470F63D08F5F}">
      <dgm:prSet/>
      <dgm:spPr/>
      <dgm:t>
        <a:bodyPr/>
        <a:lstStyle/>
        <a:p>
          <a:endParaRPr lang="es-ES"/>
        </a:p>
      </dgm:t>
    </dgm:pt>
    <dgm:pt modelId="{C0B6BFC0-4BD5-4F5D-A22A-4715246539AB}" type="sibTrans" cxnId="{242856E4-0FEC-4DF6-9BAE-470F63D08F5F}">
      <dgm:prSet/>
      <dgm:spPr/>
      <dgm:t>
        <a:bodyPr/>
        <a:lstStyle/>
        <a:p>
          <a:endParaRPr lang="es-ES"/>
        </a:p>
      </dgm:t>
    </dgm:pt>
    <dgm:pt modelId="{2254D7E4-EB1C-42F0-A4DE-CFCF28B2370A}">
      <dgm:prSet/>
      <dgm:spPr/>
      <dgm:t>
        <a:bodyPr/>
        <a:lstStyle/>
        <a:p>
          <a:pPr rtl="0"/>
          <a:r>
            <a:rPr lang="es-PE" dirty="0" smtClean="0"/>
            <a:t>Muestre la suma de los 10 primeros números</a:t>
          </a:r>
          <a:endParaRPr lang="es-PE" dirty="0"/>
        </a:p>
      </dgm:t>
    </dgm:pt>
    <dgm:pt modelId="{FA2C9931-9EA6-440D-B458-FC5F8E41C25C}" type="parTrans" cxnId="{BF7093B8-E845-4483-AB29-DCB80FB01A0E}">
      <dgm:prSet/>
      <dgm:spPr/>
      <dgm:t>
        <a:bodyPr/>
        <a:lstStyle/>
        <a:p>
          <a:endParaRPr lang="es-ES"/>
        </a:p>
      </dgm:t>
    </dgm:pt>
    <dgm:pt modelId="{6E8ABF1E-4157-4DFE-92CE-774271327E25}" type="sibTrans" cxnId="{BF7093B8-E845-4483-AB29-DCB80FB01A0E}">
      <dgm:prSet/>
      <dgm:spPr/>
      <dgm:t>
        <a:bodyPr/>
        <a:lstStyle/>
        <a:p>
          <a:endParaRPr lang="es-ES"/>
        </a:p>
      </dgm:t>
    </dgm:pt>
    <dgm:pt modelId="{C24E724D-161A-4AF7-BD38-4C52CE10E4DA}" type="pres">
      <dgm:prSet presAssocID="{4D1AF3A0-8D1A-4AE1-AAD2-D8919D638A70}" presName="Name0" presStyleCnt="0">
        <dgm:presLayoutVars>
          <dgm:dir/>
          <dgm:animLvl val="lvl"/>
          <dgm:resizeHandles val="exact"/>
        </dgm:presLayoutVars>
      </dgm:prSet>
      <dgm:spPr/>
      <dgm:t>
        <a:bodyPr/>
        <a:lstStyle/>
        <a:p>
          <a:endParaRPr lang="es-ES"/>
        </a:p>
      </dgm:t>
    </dgm:pt>
    <dgm:pt modelId="{8860ABCF-4599-4C67-898F-86100E9EB0BF}" type="pres">
      <dgm:prSet presAssocID="{71AC8AFB-E9C8-42D1-8E72-B297F53D3209}" presName="boxAndChildren" presStyleCnt="0"/>
      <dgm:spPr/>
    </dgm:pt>
    <dgm:pt modelId="{FF99B5C1-B4D5-4DD9-AB6E-DE855C71AE0C}" type="pres">
      <dgm:prSet presAssocID="{71AC8AFB-E9C8-42D1-8E72-B297F53D3209}" presName="parentTextBox" presStyleLbl="node1" presStyleIdx="0" presStyleCnt="3"/>
      <dgm:spPr/>
      <dgm:t>
        <a:bodyPr/>
        <a:lstStyle/>
        <a:p>
          <a:endParaRPr lang="es-ES"/>
        </a:p>
      </dgm:t>
    </dgm:pt>
    <dgm:pt modelId="{EAC7B5B4-F26D-4A3F-A9D3-B013FA8D2D0A}" type="pres">
      <dgm:prSet presAssocID="{71AC8AFB-E9C8-42D1-8E72-B297F53D3209}" presName="entireBox" presStyleLbl="node1" presStyleIdx="0" presStyleCnt="3" custScaleY="115511"/>
      <dgm:spPr/>
      <dgm:t>
        <a:bodyPr/>
        <a:lstStyle/>
        <a:p>
          <a:endParaRPr lang="es-ES"/>
        </a:p>
      </dgm:t>
    </dgm:pt>
    <dgm:pt modelId="{7859A3B4-E5FA-4AE6-A4B6-D9818F706DC7}" type="pres">
      <dgm:prSet presAssocID="{71AC8AFB-E9C8-42D1-8E72-B297F53D3209}" presName="descendantBox" presStyleCnt="0"/>
      <dgm:spPr/>
    </dgm:pt>
    <dgm:pt modelId="{A0C72A97-82E5-473B-98CD-A7CFD0946493}" type="pres">
      <dgm:prSet presAssocID="{7036560D-E469-41DA-B2DC-FEA69C291DB0}" presName="childTextBox" presStyleLbl="fgAccFollowNode1" presStyleIdx="0" presStyleCnt="3">
        <dgm:presLayoutVars>
          <dgm:bulletEnabled val="1"/>
        </dgm:presLayoutVars>
      </dgm:prSet>
      <dgm:spPr/>
      <dgm:t>
        <a:bodyPr/>
        <a:lstStyle/>
        <a:p>
          <a:endParaRPr lang="es-ES"/>
        </a:p>
      </dgm:t>
    </dgm:pt>
    <dgm:pt modelId="{AD880BE1-C35E-48D3-AC8F-380E29871D1C}" type="pres">
      <dgm:prSet presAssocID="{C2477BB8-D942-4832-8EF2-3D393F4F7305}" presName="childTextBox" presStyleLbl="fgAccFollowNode1" presStyleIdx="1" presStyleCnt="3">
        <dgm:presLayoutVars>
          <dgm:bulletEnabled val="1"/>
        </dgm:presLayoutVars>
      </dgm:prSet>
      <dgm:spPr/>
      <dgm:t>
        <a:bodyPr/>
        <a:lstStyle/>
        <a:p>
          <a:endParaRPr lang="es-ES"/>
        </a:p>
      </dgm:t>
    </dgm:pt>
    <dgm:pt modelId="{44366271-F666-41CD-8626-099B7F8AD3B0}" type="pres">
      <dgm:prSet presAssocID="{2254D7E4-EB1C-42F0-A4DE-CFCF28B2370A}" presName="childTextBox" presStyleLbl="fgAccFollowNode1" presStyleIdx="2" presStyleCnt="3">
        <dgm:presLayoutVars>
          <dgm:bulletEnabled val="1"/>
        </dgm:presLayoutVars>
      </dgm:prSet>
      <dgm:spPr/>
      <dgm:t>
        <a:bodyPr/>
        <a:lstStyle/>
        <a:p>
          <a:endParaRPr lang="es-ES"/>
        </a:p>
      </dgm:t>
    </dgm:pt>
    <dgm:pt modelId="{AC406902-84CE-4046-9690-09F936D518B9}" type="pres">
      <dgm:prSet presAssocID="{8D755153-B7F8-4B35-897F-8EFA9A83328E}" presName="sp" presStyleCnt="0"/>
      <dgm:spPr/>
    </dgm:pt>
    <dgm:pt modelId="{8B55F63F-5527-45A9-80CE-4722DB698B52}" type="pres">
      <dgm:prSet presAssocID="{1DF50A17-314E-4404-924E-F44CC00F4165}" presName="arrowAndChildren" presStyleCnt="0"/>
      <dgm:spPr/>
    </dgm:pt>
    <dgm:pt modelId="{9C5508DD-AD83-49A6-A740-05AC6DCCA59B}" type="pres">
      <dgm:prSet presAssocID="{1DF50A17-314E-4404-924E-F44CC00F4165}" presName="parentTextArrow" presStyleLbl="node1" presStyleIdx="1" presStyleCnt="3" custScaleY="63568"/>
      <dgm:spPr/>
      <dgm:t>
        <a:bodyPr/>
        <a:lstStyle/>
        <a:p>
          <a:endParaRPr lang="es-ES"/>
        </a:p>
      </dgm:t>
    </dgm:pt>
    <dgm:pt modelId="{3B31133A-84A0-4329-8E02-51DC56C5F3A0}" type="pres">
      <dgm:prSet presAssocID="{A9BEE3C0-1945-4A83-8C5D-B82B0F2B299F}" presName="sp" presStyleCnt="0"/>
      <dgm:spPr/>
    </dgm:pt>
    <dgm:pt modelId="{0F3B28B6-D311-4C37-8A9D-955394B071C2}" type="pres">
      <dgm:prSet presAssocID="{F9CC977B-37AD-457C-A133-7D69F033BE41}" presName="arrowAndChildren" presStyleCnt="0"/>
      <dgm:spPr/>
    </dgm:pt>
    <dgm:pt modelId="{B81805F6-FAA9-41D9-B12F-134D7670D9A6}" type="pres">
      <dgm:prSet presAssocID="{F9CC977B-37AD-457C-A133-7D69F033BE41}" presName="parentTextArrow" presStyleLbl="node1" presStyleIdx="2" presStyleCnt="3" custScaleY="61902"/>
      <dgm:spPr/>
      <dgm:t>
        <a:bodyPr/>
        <a:lstStyle/>
        <a:p>
          <a:endParaRPr lang="es-ES"/>
        </a:p>
      </dgm:t>
    </dgm:pt>
  </dgm:ptLst>
  <dgm:cxnLst>
    <dgm:cxn modelId="{0987EA57-C79C-40C2-BE68-CA9945FCF329}" type="presOf" srcId="{4D1AF3A0-8D1A-4AE1-AAD2-D8919D638A70}" destId="{C24E724D-161A-4AF7-BD38-4C52CE10E4DA}" srcOrd="0" destOrd="0" presId="urn:microsoft.com/office/officeart/2005/8/layout/process4"/>
    <dgm:cxn modelId="{3104233F-BAA6-4133-84F8-1B86F25484C6}" srcId="{4D1AF3A0-8D1A-4AE1-AAD2-D8919D638A70}" destId="{71AC8AFB-E9C8-42D1-8E72-B297F53D3209}" srcOrd="2" destOrd="0" parTransId="{0152040C-FC4A-4058-8969-450F9C3C2AB2}" sibTransId="{71385AD0-8988-4F19-A97F-BEEDD3DD9EAB}"/>
    <dgm:cxn modelId="{44D6AEAC-C05D-4B3F-B525-C560594E4760}" type="presOf" srcId="{71AC8AFB-E9C8-42D1-8E72-B297F53D3209}" destId="{EAC7B5B4-F26D-4A3F-A9D3-B013FA8D2D0A}" srcOrd="1" destOrd="0" presId="urn:microsoft.com/office/officeart/2005/8/layout/process4"/>
    <dgm:cxn modelId="{BF7093B8-E845-4483-AB29-DCB80FB01A0E}" srcId="{71AC8AFB-E9C8-42D1-8E72-B297F53D3209}" destId="{2254D7E4-EB1C-42F0-A4DE-CFCF28B2370A}" srcOrd="2" destOrd="0" parTransId="{FA2C9931-9EA6-440D-B458-FC5F8E41C25C}" sibTransId="{6E8ABF1E-4157-4DFE-92CE-774271327E25}"/>
    <dgm:cxn modelId="{242856E4-0FEC-4DF6-9BAE-470F63D08F5F}" srcId="{71AC8AFB-E9C8-42D1-8E72-B297F53D3209}" destId="{C2477BB8-D942-4832-8EF2-3D393F4F7305}" srcOrd="1" destOrd="0" parTransId="{7B7CEF47-2664-4B6A-B337-DD054BECC590}" sibTransId="{C0B6BFC0-4BD5-4F5D-A22A-4715246539AB}"/>
    <dgm:cxn modelId="{F9252992-1F3E-4E94-9AF8-F31C5268AF24}" srcId="{71AC8AFB-E9C8-42D1-8E72-B297F53D3209}" destId="{7036560D-E469-41DA-B2DC-FEA69C291DB0}" srcOrd="0" destOrd="0" parTransId="{C16AED2B-01DB-429A-A156-96C50A310A5A}" sibTransId="{EA78F78D-39F9-4BC5-84EA-15137A79775E}"/>
    <dgm:cxn modelId="{D208C9B9-5F42-41EC-B0C7-C2D00B50D214}" type="presOf" srcId="{1DF50A17-314E-4404-924E-F44CC00F4165}" destId="{9C5508DD-AD83-49A6-A740-05AC6DCCA59B}" srcOrd="0" destOrd="0" presId="urn:microsoft.com/office/officeart/2005/8/layout/process4"/>
    <dgm:cxn modelId="{C6E043A1-8BC1-460B-A848-3510FE05EF98}" type="presOf" srcId="{2254D7E4-EB1C-42F0-A4DE-CFCF28B2370A}" destId="{44366271-F666-41CD-8626-099B7F8AD3B0}" srcOrd="0" destOrd="0" presId="urn:microsoft.com/office/officeart/2005/8/layout/process4"/>
    <dgm:cxn modelId="{73A0AE8C-1BB0-451F-9D98-8B0F7C798FDB}" srcId="{4D1AF3A0-8D1A-4AE1-AAD2-D8919D638A70}" destId="{1DF50A17-314E-4404-924E-F44CC00F4165}" srcOrd="1" destOrd="0" parTransId="{4B1564EF-5569-4304-9EAF-2071E52989C6}" sibTransId="{8D755153-B7F8-4B35-897F-8EFA9A83328E}"/>
    <dgm:cxn modelId="{D5783091-A744-46D4-8BD0-4410B0A67B17}" type="presOf" srcId="{F9CC977B-37AD-457C-A133-7D69F033BE41}" destId="{B81805F6-FAA9-41D9-B12F-134D7670D9A6}" srcOrd="0" destOrd="0" presId="urn:microsoft.com/office/officeart/2005/8/layout/process4"/>
    <dgm:cxn modelId="{DB1EEC49-97E6-4F42-AD88-6F236C479BE8}" srcId="{4D1AF3A0-8D1A-4AE1-AAD2-D8919D638A70}" destId="{F9CC977B-37AD-457C-A133-7D69F033BE41}" srcOrd="0" destOrd="0" parTransId="{267FB0A0-8141-4E38-80DF-CD3DFD1478EE}" sibTransId="{A9BEE3C0-1945-4A83-8C5D-B82B0F2B299F}"/>
    <dgm:cxn modelId="{461670D8-BE48-4D0D-AAA4-32C305EE8CBF}" type="presOf" srcId="{71AC8AFB-E9C8-42D1-8E72-B297F53D3209}" destId="{FF99B5C1-B4D5-4DD9-AB6E-DE855C71AE0C}" srcOrd="0" destOrd="0" presId="urn:microsoft.com/office/officeart/2005/8/layout/process4"/>
    <dgm:cxn modelId="{E68258C8-39BB-485A-BB84-818F2AA1C300}" type="presOf" srcId="{C2477BB8-D942-4832-8EF2-3D393F4F7305}" destId="{AD880BE1-C35E-48D3-AC8F-380E29871D1C}" srcOrd="0" destOrd="0" presId="urn:microsoft.com/office/officeart/2005/8/layout/process4"/>
    <dgm:cxn modelId="{F14CCBDD-81D6-446B-AC24-4B1DD56E6F9E}" type="presOf" srcId="{7036560D-E469-41DA-B2DC-FEA69C291DB0}" destId="{A0C72A97-82E5-473B-98CD-A7CFD0946493}" srcOrd="0" destOrd="0" presId="urn:microsoft.com/office/officeart/2005/8/layout/process4"/>
    <dgm:cxn modelId="{2B87852A-BB91-4B7C-A9D7-4C02B2491B35}" type="presParOf" srcId="{C24E724D-161A-4AF7-BD38-4C52CE10E4DA}" destId="{8860ABCF-4599-4C67-898F-86100E9EB0BF}" srcOrd="0" destOrd="0" presId="urn:microsoft.com/office/officeart/2005/8/layout/process4"/>
    <dgm:cxn modelId="{E901AD06-857A-4F96-AE25-872E7B8AC5D6}" type="presParOf" srcId="{8860ABCF-4599-4C67-898F-86100E9EB0BF}" destId="{FF99B5C1-B4D5-4DD9-AB6E-DE855C71AE0C}" srcOrd="0" destOrd="0" presId="urn:microsoft.com/office/officeart/2005/8/layout/process4"/>
    <dgm:cxn modelId="{6F148950-6E92-4F54-BEC2-BF2B1F3C2ED8}" type="presParOf" srcId="{8860ABCF-4599-4C67-898F-86100E9EB0BF}" destId="{EAC7B5B4-F26D-4A3F-A9D3-B013FA8D2D0A}" srcOrd="1" destOrd="0" presId="urn:microsoft.com/office/officeart/2005/8/layout/process4"/>
    <dgm:cxn modelId="{88C3FE01-A8B4-4716-AF76-BD559B42BBDF}" type="presParOf" srcId="{8860ABCF-4599-4C67-898F-86100E9EB0BF}" destId="{7859A3B4-E5FA-4AE6-A4B6-D9818F706DC7}" srcOrd="2" destOrd="0" presId="urn:microsoft.com/office/officeart/2005/8/layout/process4"/>
    <dgm:cxn modelId="{B298D5D6-8CBE-4A60-8CD7-8EA1E628AF45}" type="presParOf" srcId="{7859A3B4-E5FA-4AE6-A4B6-D9818F706DC7}" destId="{A0C72A97-82E5-473B-98CD-A7CFD0946493}" srcOrd="0" destOrd="0" presId="urn:microsoft.com/office/officeart/2005/8/layout/process4"/>
    <dgm:cxn modelId="{CFBB0C29-9F21-487D-9165-53B1ACBE1A72}" type="presParOf" srcId="{7859A3B4-E5FA-4AE6-A4B6-D9818F706DC7}" destId="{AD880BE1-C35E-48D3-AC8F-380E29871D1C}" srcOrd="1" destOrd="0" presId="urn:microsoft.com/office/officeart/2005/8/layout/process4"/>
    <dgm:cxn modelId="{86AE9109-B9F8-4FBD-9B62-30F4BDE95FB9}" type="presParOf" srcId="{7859A3B4-E5FA-4AE6-A4B6-D9818F706DC7}" destId="{44366271-F666-41CD-8626-099B7F8AD3B0}" srcOrd="2" destOrd="0" presId="urn:microsoft.com/office/officeart/2005/8/layout/process4"/>
    <dgm:cxn modelId="{1169FC69-388F-4013-9B31-12C8875CBDC4}" type="presParOf" srcId="{C24E724D-161A-4AF7-BD38-4C52CE10E4DA}" destId="{AC406902-84CE-4046-9690-09F936D518B9}" srcOrd="1" destOrd="0" presId="urn:microsoft.com/office/officeart/2005/8/layout/process4"/>
    <dgm:cxn modelId="{85FF5304-D8D4-465B-A7EB-A4EC71F24918}" type="presParOf" srcId="{C24E724D-161A-4AF7-BD38-4C52CE10E4DA}" destId="{8B55F63F-5527-45A9-80CE-4722DB698B52}" srcOrd="2" destOrd="0" presId="urn:microsoft.com/office/officeart/2005/8/layout/process4"/>
    <dgm:cxn modelId="{96C6E4D3-8F71-4320-803D-5A5D10F7E5AE}" type="presParOf" srcId="{8B55F63F-5527-45A9-80CE-4722DB698B52}" destId="{9C5508DD-AD83-49A6-A740-05AC6DCCA59B}" srcOrd="0" destOrd="0" presId="urn:microsoft.com/office/officeart/2005/8/layout/process4"/>
    <dgm:cxn modelId="{C34F7E0E-06F9-48B9-B979-CD4F9C358883}" type="presParOf" srcId="{C24E724D-161A-4AF7-BD38-4C52CE10E4DA}" destId="{3B31133A-84A0-4329-8E02-51DC56C5F3A0}" srcOrd="3" destOrd="0" presId="urn:microsoft.com/office/officeart/2005/8/layout/process4"/>
    <dgm:cxn modelId="{19D23577-111D-4730-B93E-9CD0418E171A}" type="presParOf" srcId="{C24E724D-161A-4AF7-BD38-4C52CE10E4DA}" destId="{0F3B28B6-D311-4C37-8A9D-955394B071C2}" srcOrd="4" destOrd="0" presId="urn:microsoft.com/office/officeart/2005/8/layout/process4"/>
    <dgm:cxn modelId="{E8F3338E-3D20-466A-BB37-BEBA83F212CC}" type="presParOf" srcId="{0F3B28B6-D311-4C37-8A9D-955394B071C2}" destId="{B81805F6-FAA9-41D9-B12F-134D7670D9A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4203EAD-0788-4628-B5DA-EB98FCF40F2A}"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s-ES"/>
        </a:p>
      </dgm:t>
    </dgm:pt>
    <dgm:pt modelId="{15CE3615-B3D3-4522-9270-A0D97B414D42}">
      <dgm:prSet/>
      <dgm:spPr/>
      <dgm:t>
        <a:bodyPr/>
        <a:lstStyle/>
        <a:p>
          <a:pPr rtl="0"/>
          <a:r>
            <a:rPr lang="es-PE" smtClean="0"/>
            <a:t>Una cooperativa tiene diferentes afiliados en un día cualquiera pude atender entre 50 a 70 clientes, quienes van a pagar talvez un préstamo, el personal de caja se encarga de recaudar el dinero que no necesariamente es igual para todos los clientes, al final el día la cajera debe de sumar todo el dinero recaudado para posteriormente realizar un cierre de caja, en este caso se tiene la operación del acumulador.</a:t>
          </a:r>
          <a:endParaRPr lang="es-PE"/>
        </a:p>
      </dgm:t>
    </dgm:pt>
    <dgm:pt modelId="{183D65ED-234E-4AD0-A791-F5B3D6CC4B45}" type="parTrans" cxnId="{26480CB6-086A-4FB9-A702-0E40712ADC76}">
      <dgm:prSet/>
      <dgm:spPr/>
      <dgm:t>
        <a:bodyPr/>
        <a:lstStyle/>
        <a:p>
          <a:endParaRPr lang="es-ES"/>
        </a:p>
      </dgm:t>
    </dgm:pt>
    <dgm:pt modelId="{16780541-536A-4363-AEE0-12BB408A234A}" type="sibTrans" cxnId="{26480CB6-086A-4FB9-A702-0E40712ADC76}">
      <dgm:prSet/>
      <dgm:spPr/>
      <dgm:t>
        <a:bodyPr/>
        <a:lstStyle/>
        <a:p>
          <a:endParaRPr lang="es-ES"/>
        </a:p>
      </dgm:t>
    </dgm:pt>
    <dgm:pt modelId="{FE1E3AA5-7008-4E6B-8E8F-B02577D27D91}" type="pres">
      <dgm:prSet presAssocID="{B4203EAD-0788-4628-B5DA-EB98FCF40F2A}" presName="linear" presStyleCnt="0">
        <dgm:presLayoutVars>
          <dgm:animLvl val="lvl"/>
          <dgm:resizeHandles val="exact"/>
        </dgm:presLayoutVars>
      </dgm:prSet>
      <dgm:spPr/>
    </dgm:pt>
    <dgm:pt modelId="{19921B3C-55C4-414D-A471-51A1F86F4B18}" type="pres">
      <dgm:prSet presAssocID="{15CE3615-B3D3-4522-9270-A0D97B414D42}" presName="parentText" presStyleLbl="node1" presStyleIdx="0" presStyleCnt="1">
        <dgm:presLayoutVars>
          <dgm:chMax val="0"/>
          <dgm:bulletEnabled val="1"/>
        </dgm:presLayoutVars>
      </dgm:prSet>
      <dgm:spPr/>
    </dgm:pt>
  </dgm:ptLst>
  <dgm:cxnLst>
    <dgm:cxn modelId="{D4DA007D-6A2C-46C7-B8B9-CF806C320BE7}" type="presOf" srcId="{B4203EAD-0788-4628-B5DA-EB98FCF40F2A}" destId="{FE1E3AA5-7008-4E6B-8E8F-B02577D27D91}" srcOrd="0" destOrd="0" presId="urn:microsoft.com/office/officeart/2005/8/layout/vList2"/>
    <dgm:cxn modelId="{BC77404F-C5DC-4B7E-BBD0-795CAE56D9A4}" type="presOf" srcId="{15CE3615-B3D3-4522-9270-A0D97B414D42}" destId="{19921B3C-55C4-414D-A471-51A1F86F4B18}" srcOrd="0" destOrd="0" presId="urn:microsoft.com/office/officeart/2005/8/layout/vList2"/>
    <dgm:cxn modelId="{26480CB6-086A-4FB9-A702-0E40712ADC76}" srcId="{B4203EAD-0788-4628-B5DA-EB98FCF40F2A}" destId="{15CE3615-B3D3-4522-9270-A0D97B414D42}" srcOrd="0" destOrd="0" parTransId="{183D65ED-234E-4AD0-A791-F5B3D6CC4B45}" sibTransId="{16780541-536A-4363-AEE0-12BB408A234A}"/>
    <dgm:cxn modelId="{E321FA2B-B995-4EC3-8191-73107393CB76}" type="presParOf" srcId="{FE1E3AA5-7008-4E6B-8E8F-B02577D27D91}" destId="{19921B3C-55C4-414D-A471-51A1F86F4B1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BC6A96-8417-409E-8504-23BAFFF778C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F78E171D-3126-4C00-877F-23DCCB3EAE9D}">
      <dgm:prSet custT="1"/>
      <dgm:spPr/>
      <dgm:t>
        <a:bodyPr/>
        <a:lstStyle/>
        <a:p>
          <a:pPr algn="ctr" rtl="0"/>
          <a:r>
            <a:rPr lang="es-PE" sz="2800" b="1" dirty="0" smtClean="0"/>
            <a:t>CICLO WHILE</a:t>
          </a:r>
          <a:endParaRPr lang="es-PE" sz="2800" b="1" dirty="0"/>
        </a:p>
      </dgm:t>
    </dgm:pt>
    <dgm:pt modelId="{1472AC74-596B-4DA3-B4E6-C76A5CDCB6C7}" type="parTrans" cxnId="{B263DAA8-0D3F-4741-99BA-0CA603FA9FE9}">
      <dgm:prSet/>
      <dgm:spPr/>
      <dgm:t>
        <a:bodyPr/>
        <a:lstStyle/>
        <a:p>
          <a:endParaRPr lang="es-ES"/>
        </a:p>
      </dgm:t>
    </dgm:pt>
    <dgm:pt modelId="{0CCFD483-0D46-4E76-A28A-7EA5012D6077}" type="sibTrans" cxnId="{B263DAA8-0D3F-4741-99BA-0CA603FA9FE9}">
      <dgm:prSet/>
      <dgm:spPr/>
      <dgm:t>
        <a:bodyPr/>
        <a:lstStyle/>
        <a:p>
          <a:endParaRPr lang="es-ES"/>
        </a:p>
      </dgm:t>
    </dgm:pt>
    <dgm:pt modelId="{548AB479-A170-467E-A564-855B02E68AC4}" type="pres">
      <dgm:prSet presAssocID="{83BC6A96-8417-409E-8504-23BAFFF778C9}" presName="linear" presStyleCnt="0">
        <dgm:presLayoutVars>
          <dgm:animLvl val="lvl"/>
          <dgm:resizeHandles val="exact"/>
        </dgm:presLayoutVars>
      </dgm:prSet>
      <dgm:spPr/>
    </dgm:pt>
    <dgm:pt modelId="{83948532-95A5-48C0-8A91-7118ADF5123F}" type="pres">
      <dgm:prSet presAssocID="{F78E171D-3126-4C00-877F-23DCCB3EAE9D}" presName="parentText" presStyleLbl="node1" presStyleIdx="0" presStyleCnt="1" custScaleY="166131">
        <dgm:presLayoutVars>
          <dgm:chMax val="0"/>
          <dgm:bulletEnabled val="1"/>
        </dgm:presLayoutVars>
      </dgm:prSet>
      <dgm:spPr/>
    </dgm:pt>
  </dgm:ptLst>
  <dgm:cxnLst>
    <dgm:cxn modelId="{8FB28616-D72E-4979-8DEA-FAA26958FA81}" type="presOf" srcId="{83BC6A96-8417-409E-8504-23BAFFF778C9}" destId="{548AB479-A170-467E-A564-855B02E68AC4}" srcOrd="0" destOrd="0" presId="urn:microsoft.com/office/officeart/2005/8/layout/vList2"/>
    <dgm:cxn modelId="{B263DAA8-0D3F-4741-99BA-0CA603FA9FE9}" srcId="{83BC6A96-8417-409E-8504-23BAFFF778C9}" destId="{F78E171D-3126-4C00-877F-23DCCB3EAE9D}" srcOrd="0" destOrd="0" parTransId="{1472AC74-596B-4DA3-B4E6-C76A5CDCB6C7}" sibTransId="{0CCFD483-0D46-4E76-A28A-7EA5012D6077}"/>
    <dgm:cxn modelId="{FB032163-52C9-4BF9-83EB-BB16548B2462}" type="presOf" srcId="{F78E171D-3126-4C00-877F-23DCCB3EAE9D}" destId="{83948532-95A5-48C0-8A91-7118ADF5123F}" srcOrd="0" destOrd="0" presId="urn:microsoft.com/office/officeart/2005/8/layout/vList2"/>
    <dgm:cxn modelId="{33B2E80A-8C90-4032-B6B7-C68E7CEC4CD8}" type="presParOf" srcId="{548AB479-A170-467E-A564-855B02E68AC4}" destId="{83948532-95A5-48C0-8A91-7118ADF5123F}"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0067F09-379E-4332-9CD7-953A6A73962E}" type="doc">
      <dgm:prSet loTypeId="urn:microsoft.com/office/officeart/2005/8/layout/process4" loCatId="list" qsTypeId="urn:microsoft.com/office/officeart/2005/8/quickstyle/simple1" qsCatId="simple" csTypeId="urn:microsoft.com/office/officeart/2005/8/colors/colorful1" csCatId="colorful"/>
      <dgm:spPr/>
      <dgm:t>
        <a:bodyPr/>
        <a:lstStyle/>
        <a:p>
          <a:endParaRPr lang="es-ES"/>
        </a:p>
      </dgm:t>
    </dgm:pt>
    <dgm:pt modelId="{49E96F5F-C810-48D7-9065-E31252580C7B}">
      <dgm:prSet/>
      <dgm:spPr/>
      <dgm:t>
        <a:bodyPr/>
        <a:lstStyle/>
        <a:p>
          <a:pPr rtl="0"/>
          <a:r>
            <a:rPr lang="es-PE" dirty="0" smtClean="0"/>
            <a:t>Ingrese 10 números y muestre la suma de los números positivos</a:t>
          </a:r>
          <a:endParaRPr lang="es-PE" dirty="0"/>
        </a:p>
      </dgm:t>
    </dgm:pt>
    <dgm:pt modelId="{EB7C9B98-DDB1-4C2B-A8F2-E14831784534}" type="parTrans" cxnId="{6DF6F33A-9E09-400B-A4DF-B7137E048CEB}">
      <dgm:prSet/>
      <dgm:spPr/>
      <dgm:t>
        <a:bodyPr/>
        <a:lstStyle/>
        <a:p>
          <a:endParaRPr lang="es-ES"/>
        </a:p>
      </dgm:t>
    </dgm:pt>
    <dgm:pt modelId="{8B5953CE-D85B-4E16-AEB4-94BF021FD2A3}" type="sibTrans" cxnId="{6DF6F33A-9E09-400B-A4DF-B7137E048CEB}">
      <dgm:prSet/>
      <dgm:spPr/>
      <dgm:t>
        <a:bodyPr/>
        <a:lstStyle/>
        <a:p>
          <a:endParaRPr lang="es-ES"/>
        </a:p>
      </dgm:t>
    </dgm:pt>
    <dgm:pt modelId="{364E5E58-FA9C-4C69-9814-B3F45BFF1AF6}">
      <dgm:prSet/>
      <dgm:spPr/>
      <dgm:t>
        <a:bodyPr/>
        <a:lstStyle/>
        <a:p>
          <a:pPr rtl="0"/>
          <a:r>
            <a:rPr lang="es-PE" dirty="0" smtClean="0"/>
            <a:t>Ingrese 10 notas y muestre el promedio de notas aprobatorias</a:t>
          </a:r>
          <a:endParaRPr lang="es-PE" dirty="0"/>
        </a:p>
      </dgm:t>
    </dgm:pt>
    <dgm:pt modelId="{AB601FF6-571C-4563-865E-C4BBFB32BA2B}" type="parTrans" cxnId="{746F0EB3-F552-4225-BE3A-5884485F19C4}">
      <dgm:prSet/>
      <dgm:spPr/>
      <dgm:t>
        <a:bodyPr/>
        <a:lstStyle/>
        <a:p>
          <a:endParaRPr lang="es-ES"/>
        </a:p>
      </dgm:t>
    </dgm:pt>
    <dgm:pt modelId="{66C5B5F1-75C2-4AFC-93AC-A15139B3F993}" type="sibTrans" cxnId="{746F0EB3-F552-4225-BE3A-5884485F19C4}">
      <dgm:prSet/>
      <dgm:spPr/>
      <dgm:t>
        <a:bodyPr/>
        <a:lstStyle/>
        <a:p>
          <a:endParaRPr lang="es-ES"/>
        </a:p>
      </dgm:t>
    </dgm:pt>
    <dgm:pt modelId="{B92F0BDF-BE07-4C68-9B7E-BE6A05778CFD}" type="pres">
      <dgm:prSet presAssocID="{D0067F09-379E-4332-9CD7-953A6A73962E}" presName="Name0" presStyleCnt="0">
        <dgm:presLayoutVars>
          <dgm:dir/>
          <dgm:animLvl val="lvl"/>
          <dgm:resizeHandles val="exact"/>
        </dgm:presLayoutVars>
      </dgm:prSet>
      <dgm:spPr/>
    </dgm:pt>
    <dgm:pt modelId="{9FB2FA2D-9E1D-41ED-8540-671D91A26660}" type="pres">
      <dgm:prSet presAssocID="{364E5E58-FA9C-4C69-9814-B3F45BFF1AF6}" presName="boxAndChildren" presStyleCnt="0"/>
      <dgm:spPr/>
    </dgm:pt>
    <dgm:pt modelId="{E2FFF3A0-1BE2-43AE-862D-46EB45B3458C}" type="pres">
      <dgm:prSet presAssocID="{364E5E58-FA9C-4C69-9814-B3F45BFF1AF6}" presName="parentTextBox" presStyleLbl="node1" presStyleIdx="0" presStyleCnt="2" custLinFactNeighborX="-153" custLinFactNeighborY="114"/>
      <dgm:spPr/>
    </dgm:pt>
    <dgm:pt modelId="{40D5F7BA-3C18-4D97-BC0D-3126FCF60243}" type="pres">
      <dgm:prSet presAssocID="{8B5953CE-D85B-4E16-AEB4-94BF021FD2A3}" presName="sp" presStyleCnt="0"/>
      <dgm:spPr/>
    </dgm:pt>
    <dgm:pt modelId="{CC94DADE-4E73-4B49-AFE8-45F40A01896C}" type="pres">
      <dgm:prSet presAssocID="{49E96F5F-C810-48D7-9065-E31252580C7B}" presName="arrowAndChildren" presStyleCnt="0"/>
      <dgm:spPr/>
    </dgm:pt>
    <dgm:pt modelId="{9C3E2B51-173A-41D7-B2B2-986453581519}" type="pres">
      <dgm:prSet presAssocID="{49E96F5F-C810-48D7-9065-E31252580C7B}" presName="parentTextArrow" presStyleLbl="node1" presStyleIdx="1" presStyleCnt="2" custLinFactNeighborX="-153" custLinFactNeighborY="-74"/>
      <dgm:spPr/>
    </dgm:pt>
  </dgm:ptLst>
  <dgm:cxnLst>
    <dgm:cxn modelId="{5CE21267-6C3F-4297-AF46-95EB3101E9B0}" type="presOf" srcId="{D0067F09-379E-4332-9CD7-953A6A73962E}" destId="{B92F0BDF-BE07-4C68-9B7E-BE6A05778CFD}" srcOrd="0" destOrd="0" presId="urn:microsoft.com/office/officeart/2005/8/layout/process4"/>
    <dgm:cxn modelId="{6DF6F33A-9E09-400B-A4DF-B7137E048CEB}" srcId="{D0067F09-379E-4332-9CD7-953A6A73962E}" destId="{49E96F5F-C810-48D7-9065-E31252580C7B}" srcOrd="0" destOrd="0" parTransId="{EB7C9B98-DDB1-4C2B-A8F2-E14831784534}" sibTransId="{8B5953CE-D85B-4E16-AEB4-94BF021FD2A3}"/>
    <dgm:cxn modelId="{746F0EB3-F552-4225-BE3A-5884485F19C4}" srcId="{D0067F09-379E-4332-9CD7-953A6A73962E}" destId="{364E5E58-FA9C-4C69-9814-B3F45BFF1AF6}" srcOrd="1" destOrd="0" parTransId="{AB601FF6-571C-4563-865E-C4BBFB32BA2B}" sibTransId="{66C5B5F1-75C2-4AFC-93AC-A15139B3F993}"/>
    <dgm:cxn modelId="{CDF31CDD-8B47-4CB1-B232-0A72015BE5D4}" type="presOf" srcId="{364E5E58-FA9C-4C69-9814-B3F45BFF1AF6}" destId="{E2FFF3A0-1BE2-43AE-862D-46EB45B3458C}" srcOrd="0" destOrd="0" presId="urn:microsoft.com/office/officeart/2005/8/layout/process4"/>
    <dgm:cxn modelId="{358B42D2-E0D7-4810-B491-537902B755DB}" type="presOf" srcId="{49E96F5F-C810-48D7-9065-E31252580C7B}" destId="{9C3E2B51-173A-41D7-B2B2-986453581519}" srcOrd="0" destOrd="0" presId="urn:microsoft.com/office/officeart/2005/8/layout/process4"/>
    <dgm:cxn modelId="{74E3E4C4-84C2-48CD-A057-B618ECB1B2AC}" type="presParOf" srcId="{B92F0BDF-BE07-4C68-9B7E-BE6A05778CFD}" destId="{9FB2FA2D-9E1D-41ED-8540-671D91A26660}" srcOrd="0" destOrd="0" presId="urn:microsoft.com/office/officeart/2005/8/layout/process4"/>
    <dgm:cxn modelId="{A70A79FC-F2BD-43A3-BBFF-ED50461EEB34}" type="presParOf" srcId="{9FB2FA2D-9E1D-41ED-8540-671D91A26660}" destId="{E2FFF3A0-1BE2-43AE-862D-46EB45B3458C}" srcOrd="0" destOrd="0" presId="urn:microsoft.com/office/officeart/2005/8/layout/process4"/>
    <dgm:cxn modelId="{006524CE-CCC7-4C8B-857D-CD44088DA97E}" type="presParOf" srcId="{B92F0BDF-BE07-4C68-9B7E-BE6A05778CFD}" destId="{40D5F7BA-3C18-4D97-BC0D-3126FCF60243}" srcOrd="1" destOrd="0" presId="urn:microsoft.com/office/officeart/2005/8/layout/process4"/>
    <dgm:cxn modelId="{4DB9EB55-CD94-435A-B38A-1248DB3D270E}" type="presParOf" srcId="{B92F0BDF-BE07-4C68-9B7E-BE6A05778CFD}" destId="{CC94DADE-4E73-4B49-AFE8-45F40A01896C}" srcOrd="2" destOrd="0" presId="urn:microsoft.com/office/officeart/2005/8/layout/process4"/>
    <dgm:cxn modelId="{75F67CA4-5BAB-4A55-AEA2-3C9EEBA999CF}" type="presParOf" srcId="{CC94DADE-4E73-4B49-AFE8-45F40A01896C}" destId="{9C3E2B51-173A-41D7-B2B2-98645358151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23110-DD31-4F05-80D4-16129CFFA171}">
      <dsp:nvSpPr>
        <dsp:cNvPr id="0" name=""/>
        <dsp:cNvSpPr/>
      </dsp:nvSpPr>
      <dsp:spPr>
        <a:xfrm>
          <a:off x="0" y="15668"/>
          <a:ext cx="4323347" cy="1272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s-PE" sz="3200" kern="1200" smtClean="0"/>
            <a:t>Contesta las siguientes preguntas</a:t>
          </a:r>
          <a:endParaRPr lang="es-PE" sz="3200" kern="1200"/>
        </a:p>
      </dsp:txBody>
      <dsp:txXfrm>
        <a:off x="62141" y="77809"/>
        <a:ext cx="4199065" cy="1148678"/>
      </dsp:txXfrm>
    </dsp:sp>
    <dsp:sp modelId="{02F69FF8-7CEA-4937-B31B-EAD9F8B67E2E}">
      <dsp:nvSpPr>
        <dsp:cNvPr id="0" name=""/>
        <dsp:cNvSpPr/>
      </dsp:nvSpPr>
      <dsp:spPr>
        <a:xfrm>
          <a:off x="0" y="1288628"/>
          <a:ext cx="4323347" cy="304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266" tIns="40640" rIns="227584" bIns="40640" numCol="1" spcCol="1270" anchor="t" anchorCtr="0">
          <a:noAutofit/>
        </a:bodyPr>
        <a:lstStyle/>
        <a:p>
          <a:pPr marL="228600" lvl="1" indent="-228600" algn="l" defTabSz="1111250" rtl="0">
            <a:lnSpc>
              <a:spcPct val="90000"/>
            </a:lnSpc>
            <a:spcBef>
              <a:spcPct val="0"/>
            </a:spcBef>
            <a:spcAft>
              <a:spcPct val="20000"/>
            </a:spcAft>
            <a:buChar char="••"/>
          </a:pPr>
          <a:r>
            <a:rPr lang="es-PE" sz="2500" kern="1200" smtClean="0"/>
            <a:t>¿Qué condición debe de considerarse en la sentencia DO – WHILE?</a:t>
          </a:r>
          <a:endParaRPr lang="es-PE" sz="2500" kern="1200"/>
        </a:p>
        <a:p>
          <a:pPr marL="228600" lvl="1" indent="-228600" algn="l" defTabSz="1111250" rtl="0">
            <a:lnSpc>
              <a:spcPct val="90000"/>
            </a:lnSpc>
            <a:spcBef>
              <a:spcPct val="0"/>
            </a:spcBef>
            <a:spcAft>
              <a:spcPct val="20000"/>
            </a:spcAft>
            <a:buChar char="••"/>
          </a:pPr>
          <a:r>
            <a:rPr lang="es-PE" sz="2500" kern="1200" smtClean="0"/>
            <a:t>¿Cuántos casos se considerará en SWITCH?</a:t>
          </a:r>
          <a:endParaRPr lang="es-PE" sz="2500" kern="1200"/>
        </a:p>
        <a:p>
          <a:pPr marL="228600" lvl="1" indent="-228600" algn="l" defTabSz="1111250" rtl="0">
            <a:lnSpc>
              <a:spcPct val="90000"/>
            </a:lnSpc>
            <a:spcBef>
              <a:spcPct val="0"/>
            </a:spcBef>
            <a:spcAft>
              <a:spcPct val="20000"/>
            </a:spcAft>
            <a:buChar char="••"/>
          </a:pPr>
          <a:r>
            <a:rPr lang="es-PE" sz="2500" kern="1200" smtClean="0"/>
            <a:t>¿Qué mensaje se propondría en caso de no cumplir ningún caso?</a:t>
          </a:r>
          <a:endParaRPr lang="es-PE" sz="2500" kern="1200"/>
        </a:p>
      </dsp:txBody>
      <dsp:txXfrm>
        <a:off x="0" y="1288628"/>
        <a:ext cx="4323347" cy="3047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F0DC5-8493-4CF9-BEAA-C5893CBF00CC}">
      <dsp:nvSpPr>
        <dsp:cNvPr id="0" name=""/>
        <dsp:cNvSpPr/>
      </dsp:nvSpPr>
      <dsp:spPr>
        <a:xfrm>
          <a:off x="0" y="38586"/>
          <a:ext cx="8135939"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s-PE" sz="2100" kern="1200" dirty="0" smtClean="0">
              <a:latin typeface="Century Gothic" panose="020B0502020202020204" pitchFamily="34" charset="0"/>
            </a:rPr>
            <a:t>1. Contadores </a:t>
          </a:r>
          <a:endParaRPr lang="es-PE" sz="2100" kern="1200" dirty="0">
            <a:latin typeface="Century Gothic" panose="020B0502020202020204" pitchFamily="34" charset="0"/>
          </a:endParaRPr>
        </a:p>
      </dsp:txBody>
      <dsp:txXfrm>
        <a:off x="24588" y="63174"/>
        <a:ext cx="8086763" cy="454509"/>
      </dsp:txXfrm>
    </dsp:sp>
    <dsp:sp modelId="{24CBE3C4-17D4-490C-96E0-A10A38A05555}">
      <dsp:nvSpPr>
        <dsp:cNvPr id="0" name=""/>
        <dsp:cNvSpPr/>
      </dsp:nvSpPr>
      <dsp:spPr>
        <a:xfrm>
          <a:off x="0" y="542271"/>
          <a:ext cx="8135939"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1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PE" sz="1600" kern="1200" dirty="0" smtClean="0">
              <a:latin typeface="Century Gothic" panose="020B0502020202020204" pitchFamily="34" charset="0"/>
            </a:rPr>
            <a:t>Definición</a:t>
          </a:r>
          <a:endParaRPr lang="es-PE" sz="1600" kern="1200" dirty="0">
            <a:latin typeface="Century Gothic" panose="020B0502020202020204" pitchFamily="34" charset="0"/>
          </a:endParaRPr>
        </a:p>
        <a:p>
          <a:pPr marL="171450" lvl="1" indent="-171450" algn="l" defTabSz="711200">
            <a:lnSpc>
              <a:spcPct val="90000"/>
            </a:lnSpc>
            <a:spcBef>
              <a:spcPct val="0"/>
            </a:spcBef>
            <a:spcAft>
              <a:spcPct val="20000"/>
            </a:spcAft>
            <a:buChar char="••"/>
          </a:pPr>
          <a:r>
            <a:rPr lang="es-PE" sz="1600" kern="1200" dirty="0" smtClean="0">
              <a:latin typeface="Century Gothic" panose="020B0502020202020204" pitchFamily="34" charset="0"/>
            </a:rPr>
            <a:t>Uso de contadores</a:t>
          </a:r>
          <a:endParaRPr lang="es-PE" sz="1600" kern="1200" dirty="0">
            <a:latin typeface="Century Gothic" panose="020B0502020202020204" pitchFamily="34" charset="0"/>
          </a:endParaRPr>
        </a:p>
        <a:p>
          <a:pPr marL="171450" lvl="1" indent="-171450" algn="l" defTabSz="711200">
            <a:lnSpc>
              <a:spcPct val="90000"/>
            </a:lnSpc>
            <a:spcBef>
              <a:spcPct val="0"/>
            </a:spcBef>
            <a:spcAft>
              <a:spcPct val="20000"/>
            </a:spcAft>
            <a:buChar char="••"/>
          </a:pPr>
          <a:r>
            <a:rPr lang="es-PE" sz="1600" kern="1200" dirty="0" smtClean="0">
              <a:latin typeface="Century Gothic" panose="020B0502020202020204" pitchFamily="34" charset="0"/>
            </a:rPr>
            <a:t>Ejemplo</a:t>
          </a:r>
          <a:endParaRPr lang="es-PE" sz="1600" kern="1200" dirty="0">
            <a:latin typeface="Century Gothic" panose="020B0502020202020204" pitchFamily="34" charset="0"/>
          </a:endParaRPr>
        </a:p>
      </dsp:txBody>
      <dsp:txXfrm>
        <a:off x="0" y="542271"/>
        <a:ext cx="8135939" cy="825930"/>
      </dsp:txXfrm>
    </dsp:sp>
    <dsp:sp modelId="{B4CC6085-AE7E-460F-8E42-D9F787CEB0A7}">
      <dsp:nvSpPr>
        <dsp:cNvPr id="0" name=""/>
        <dsp:cNvSpPr/>
      </dsp:nvSpPr>
      <dsp:spPr>
        <a:xfrm>
          <a:off x="0" y="1368201"/>
          <a:ext cx="8135939"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s-PE" sz="2100" kern="1200" dirty="0" smtClean="0">
              <a:latin typeface="Century Gothic" panose="020B0502020202020204" pitchFamily="34" charset="0"/>
            </a:rPr>
            <a:t>2. Acumuladores</a:t>
          </a:r>
          <a:endParaRPr lang="es-PE" sz="2100" kern="1200" dirty="0">
            <a:latin typeface="Century Gothic" panose="020B0502020202020204" pitchFamily="34" charset="0"/>
          </a:endParaRPr>
        </a:p>
      </dsp:txBody>
      <dsp:txXfrm>
        <a:off x="24588" y="1392789"/>
        <a:ext cx="8086763" cy="454509"/>
      </dsp:txXfrm>
    </dsp:sp>
    <dsp:sp modelId="{4097DA2F-F480-4634-B086-F8B7FBCAA75E}">
      <dsp:nvSpPr>
        <dsp:cNvPr id="0" name=""/>
        <dsp:cNvSpPr/>
      </dsp:nvSpPr>
      <dsp:spPr>
        <a:xfrm>
          <a:off x="0" y="1871886"/>
          <a:ext cx="8135939"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1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PE" sz="1600" kern="1200" dirty="0" smtClean="0">
              <a:latin typeface="Century Gothic" panose="020B0502020202020204" pitchFamily="34" charset="0"/>
            </a:rPr>
            <a:t>Definición</a:t>
          </a:r>
          <a:endParaRPr lang="es-PE" sz="1600" kern="1200" dirty="0">
            <a:latin typeface="Century Gothic" panose="020B0502020202020204" pitchFamily="34" charset="0"/>
          </a:endParaRPr>
        </a:p>
        <a:p>
          <a:pPr marL="171450" lvl="1" indent="-171450" algn="l" defTabSz="711200">
            <a:lnSpc>
              <a:spcPct val="90000"/>
            </a:lnSpc>
            <a:spcBef>
              <a:spcPct val="0"/>
            </a:spcBef>
            <a:spcAft>
              <a:spcPct val="20000"/>
            </a:spcAft>
            <a:buChar char="••"/>
          </a:pPr>
          <a:r>
            <a:rPr lang="es-PE" sz="1600" kern="1200" dirty="0" smtClean="0">
              <a:latin typeface="Century Gothic" panose="020B0502020202020204" pitchFamily="34" charset="0"/>
            </a:rPr>
            <a:t>Uso de acumuladores</a:t>
          </a:r>
          <a:endParaRPr lang="es-PE" sz="1600" kern="1200" dirty="0">
            <a:latin typeface="Century Gothic" panose="020B0502020202020204" pitchFamily="34" charset="0"/>
          </a:endParaRPr>
        </a:p>
        <a:p>
          <a:pPr marL="171450" lvl="1" indent="-171450" algn="l" defTabSz="711200">
            <a:lnSpc>
              <a:spcPct val="90000"/>
            </a:lnSpc>
            <a:spcBef>
              <a:spcPct val="0"/>
            </a:spcBef>
            <a:spcAft>
              <a:spcPct val="20000"/>
            </a:spcAft>
            <a:buChar char="••"/>
          </a:pPr>
          <a:r>
            <a:rPr lang="es-PE" sz="1600" kern="1200" dirty="0" smtClean="0">
              <a:latin typeface="Century Gothic" panose="020B0502020202020204" pitchFamily="34" charset="0"/>
            </a:rPr>
            <a:t>Ejemplo </a:t>
          </a:r>
          <a:endParaRPr lang="es-PE" sz="1600" kern="1200" dirty="0">
            <a:latin typeface="Century Gothic" panose="020B0502020202020204" pitchFamily="34" charset="0"/>
          </a:endParaRPr>
        </a:p>
      </dsp:txBody>
      <dsp:txXfrm>
        <a:off x="0" y="1871886"/>
        <a:ext cx="8135939" cy="825930"/>
      </dsp:txXfrm>
    </dsp:sp>
    <dsp:sp modelId="{001781CB-C7B8-4F5B-AB13-3441B3983EF1}">
      <dsp:nvSpPr>
        <dsp:cNvPr id="0" name=""/>
        <dsp:cNvSpPr/>
      </dsp:nvSpPr>
      <dsp:spPr>
        <a:xfrm>
          <a:off x="0" y="2697816"/>
          <a:ext cx="8135939"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s-PE" sz="2100" kern="1200" dirty="0" smtClean="0">
              <a:latin typeface="Century Gothic" panose="020B0502020202020204" pitchFamily="34" charset="0"/>
            </a:rPr>
            <a:t>3. Ejercicios</a:t>
          </a:r>
          <a:endParaRPr lang="es-PE" sz="2100" kern="1200" dirty="0">
            <a:latin typeface="Century Gothic" panose="020B0502020202020204" pitchFamily="34" charset="0"/>
          </a:endParaRPr>
        </a:p>
      </dsp:txBody>
      <dsp:txXfrm>
        <a:off x="24588" y="2722404"/>
        <a:ext cx="8086763" cy="4545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7B5B4-F26D-4A3F-A9D3-B013FA8D2D0A}">
      <dsp:nvSpPr>
        <dsp:cNvPr id="0" name=""/>
        <dsp:cNvSpPr/>
      </dsp:nvSpPr>
      <dsp:spPr>
        <a:xfrm>
          <a:off x="0" y="3187008"/>
          <a:ext cx="7487653" cy="19368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s-PE" sz="2400" kern="1200" smtClean="0"/>
            <a:t>Se utilizan cuando en los ejercicios se solicitan cantidades por ejemplo:</a:t>
          </a:r>
          <a:endParaRPr lang="es-PE" sz="2400" kern="1200"/>
        </a:p>
      </dsp:txBody>
      <dsp:txXfrm>
        <a:off x="0" y="3187008"/>
        <a:ext cx="7487653" cy="1045909"/>
      </dsp:txXfrm>
    </dsp:sp>
    <dsp:sp modelId="{A0C72A97-82E5-473B-98CD-A7CFD0946493}">
      <dsp:nvSpPr>
        <dsp:cNvPr id="0" name=""/>
        <dsp:cNvSpPr/>
      </dsp:nvSpPr>
      <dsp:spPr>
        <a:xfrm>
          <a:off x="3656" y="4188978"/>
          <a:ext cx="2493446" cy="7713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rtl="0">
            <a:lnSpc>
              <a:spcPct val="90000"/>
            </a:lnSpc>
            <a:spcBef>
              <a:spcPct val="0"/>
            </a:spcBef>
            <a:spcAft>
              <a:spcPct val="35000"/>
            </a:spcAft>
          </a:pPr>
          <a:r>
            <a:rPr lang="es-PE" sz="1700" kern="1200" smtClean="0"/>
            <a:t>¿</a:t>
          </a:r>
          <a:r>
            <a:rPr lang="es-PE" sz="1700" b="1" kern="1200" smtClean="0"/>
            <a:t>Cuántos</a:t>
          </a:r>
          <a:r>
            <a:rPr lang="es-PE" sz="1700" kern="1200" smtClean="0"/>
            <a:t> estudiantes son mayores de edad?</a:t>
          </a:r>
          <a:endParaRPr lang="es-PE" sz="1700" kern="1200"/>
        </a:p>
      </dsp:txBody>
      <dsp:txXfrm>
        <a:off x="3656" y="4188978"/>
        <a:ext cx="2493446" cy="771320"/>
      </dsp:txXfrm>
    </dsp:sp>
    <dsp:sp modelId="{AD880BE1-C35E-48D3-AC8F-380E29871D1C}">
      <dsp:nvSpPr>
        <dsp:cNvPr id="0" name=""/>
        <dsp:cNvSpPr/>
      </dsp:nvSpPr>
      <dsp:spPr>
        <a:xfrm>
          <a:off x="2497103" y="4188978"/>
          <a:ext cx="2493446" cy="7713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rtl="0">
            <a:lnSpc>
              <a:spcPct val="90000"/>
            </a:lnSpc>
            <a:spcBef>
              <a:spcPct val="0"/>
            </a:spcBef>
            <a:spcAft>
              <a:spcPct val="35000"/>
            </a:spcAft>
          </a:pPr>
          <a:r>
            <a:rPr lang="es-PE" sz="1700" kern="1200" smtClean="0"/>
            <a:t>¿</a:t>
          </a:r>
          <a:r>
            <a:rPr lang="es-PE" sz="1700" b="1" kern="1200" smtClean="0"/>
            <a:t>Cuántas</a:t>
          </a:r>
          <a:r>
            <a:rPr lang="es-PE" sz="1700" kern="1200" smtClean="0"/>
            <a:t> notas aprobatorias tiene un estudiante?</a:t>
          </a:r>
          <a:endParaRPr lang="es-PE" sz="1700" kern="1200"/>
        </a:p>
      </dsp:txBody>
      <dsp:txXfrm>
        <a:off x="2497103" y="4188978"/>
        <a:ext cx="2493446" cy="771320"/>
      </dsp:txXfrm>
    </dsp:sp>
    <dsp:sp modelId="{44366271-F666-41CD-8626-099B7F8AD3B0}">
      <dsp:nvSpPr>
        <dsp:cNvPr id="0" name=""/>
        <dsp:cNvSpPr/>
      </dsp:nvSpPr>
      <dsp:spPr>
        <a:xfrm>
          <a:off x="4990549" y="4188978"/>
          <a:ext cx="2493446" cy="7713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rtl="0">
            <a:lnSpc>
              <a:spcPct val="90000"/>
            </a:lnSpc>
            <a:spcBef>
              <a:spcPct val="0"/>
            </a:spcBef>
            <a:spcAft>
              <a:spcPct val="35000"/>
            </a:spcAft>
          </a:pPr>
          <a:r>
            <a:rPr lang="es-PE" sz="1700" kern="1200" dirty="0" smtClean="0"/>
            <a:t>¿</a:t>
          </a:r>
          <a:r>
            <a:rPr lang="es-PE" sz="1700" b="1" kern="1200" dirty="0" smtClean="0"/>
            <a:t>Cuántos</a:t>
          </a:r>
          <a:r>
            <a:rPr lang="es-PE" sz="1700" kern="1200" dirty="0" smtClean="0"/>
            <a:t> número mayores de 100 hay?</a:t>
          </a:r>
          <a:endParaRPr lang="es-PE" sz="1700" kern="1200" dirty="0"/>
        </a:p>
      </dsp:txBody>
      <dsp:txXfrm>
        <a:off x="4990549" y="4188978"/>
        <a:ext cx="2493446" cy="771320"/>
      </dsp:txXfrm>
    </dsp:sp>
    <dsp:sp modelId="{9C5508DD-AD83-49A6-A740-05AC6DCCA59B}">
      <dsp:nvSpPr>
        <dsp:cNvPr id="0" name=""/>
        <dsp:cNvSpPr/>
      </dsp:nvSpPr>
      <dsp:spPr>
        <a:xfrm rot="10800000">
          <a:off x="0" y="1572809"/>
          <a:ext cx="7487653" cy="163935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s-PE" sz="2400" kern="1200" smtClean="0"/>
            <a:t>Se debe de realizar la</a:t>
          </a:r>
          <a:r>
            <a:rPr lang="es-PE" sz="2400" b="1" kern="1200" smtClean="0"/>
            <a:t> inicialización </a:t>
          </a:r>
          <a:r>
            <a:rPr lang="es-PE" sz="2400" kern="1200" smtClean="0"/>
            <a:t>de un contador este valor por lo general es </a:t>
          </a:r>
          <a:r>
            <a:rPr lang="es-PE" sz="2400" b="1" kern="1200" smtClean="0"/>
            <a:t>0</a:t>
          </a:r>
          <a:endParaRPr lang="es-PE" sz="2400" kern="1200"/>
        </a:p>
      </dsp:txBody>
      <dsp:txXfrm rot="10800000">
        <a:off x="0" y="1572809"/>
        <a:ext cx="7487653" cy="1065200"/>
      </dsp:txXfrm>
    </dsp:sp>
    <dsp:sp modelId="{B81805F6-FAA9-41D9-B12F-134D7670D9A6}">
      <dsp:nvSpPr>
        <dsp:cNvPr id="0" name=""/>
        <dsp:cNvSpPr/>
      </dsp:nvSpPr>
      <dsp:spPr>
        <a:xfrm rot="10800000">
          <a:off x="0" y="1574"/>
          <a:ext cx="7487653" cy="159638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s-PE" sz="2400" b="0" i="0" kern="1200" dirty="0" smtClean="0"/>
            <a:t>Es una variable en la memoria que </a:t>
          </a:r>
          <a:r>
            <a:rPr lang="es-PE" sz="2400" b="1" i="0" kern="1200" dirty="0" smtClean="0"/>
            <a:t>se incrementará en una unidad</a:t>
          </a:r>
          <a:r>
            <a:rPr lang="es-PE" sz="2400" b="0" i="0" kern="1200" dirty="0" smtClean="0"/>
            <a:t> cada vez que se ejecute el proceso.</a:t>
          </a:r>
          <a:endParaRPr lang="es-PE" sz="2400" kern="1200" dirty="0"/>
        </a:p>
      </dsp:txBody>
      <dsp:txXfrm rot="10800000">
        <a:off x="0" y="1574"/>
        <a:ext cx="7487653" cy="10372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424EA-4FA6-4A21-B378-3A1D160E87B0}">
      <dsp:nvSpPr>
        <dsp:cNvPr id="0" name=""/>
        <dsp:cNvSpPr/>
      </dsp:nvSpPr>
      <dsp:spPr>
        <a:xfrm>
          <a:off x="53579" y="343538"/>
          <a:ext cx="2624008" cy="2624008"/>
        </a:xfrm>
        <a:prstGeom prst="circularArrow">
          <a:avLst>
            <a:gd name="adj1" fmla="val 5274"/>
            <a:gd name="adj2" fmla="val 312630"/>
            <a:gd name="adj3" fmla="val 14422084"/>
            <a:gd name="adj4" fmla="val 17014388"/>
            <a:gd name="adj5" fmla="val 547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2A62F0-DA2B-4E63-A84E-3A3918B163AA}">
      <dsp:nvSpPr>
        <dsp:cNvPr id="0" name=""/>
        <dsp:cNvSpPr/>
      </dsp:nvSpPr>
      <dsp:spPr>
        <a:xfrm>
          <a:off x="922169" y="350080"/>
          <a:ext cx="886829" cy="44341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s-PE" sz="1800" kern="1200" dirty="0" smtClean="0"/>
            <a:t>0 </a:t>
          </a:r>
          <a:endParaRPr lang="es-PE" sz="1800" kern="1200" dirty="0"/>
        </a:p>
      </dsp:txBody>
      <dsp:txXfrm>
        <a:off x="943815" y="371726"/>
        <a:ext cx="843537" cy="400122"/>
      </dsp:txXfrm>
    </dsp:sp>
    <dsp:sp modelId="{8C2CBC72-A7A5-4143-943E-575CC99EDDF8}">
      <dsp:nvSpPr>
        <dsp:cNvPr id="0" name=""/>
        <dsp:cNvSpPr/>
      </dsp:nvSpPr>
      <dsp:spPr>
        <a:xfrm>
          <a:off x="1844058" y="882333"/>
          <a:ext cx="886829" cy="44341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s-PE" sz="1800" kern="1200" smtClean="0"/>
            <a:t>1</a:t>
          </a:r>
          <a:endParaRPr lang="es-PE" sz="1800" kern="1200"/>
        </a:p>
      </dsp:txBody>
      <dsp:txXfrm>
        <a:off x="1865704" y="903979"/>
        <a:ext cx="843537" cy="400122"/>
      </dsp:txXfrm>
    </dsp:sp>
    <dsp:sp modelId="{ABEE2F7C-E4B2-47F8-9804-30D80793C1BD}">
      <dsp:nvSpPr>
        <dsp:cNvPr id="0" name=""/>
        <dsp:cNvSpPr/>
      </dsp:nvSpPr>
      <dsp:spPr>
        <a:xfrm>
          <a:off x="1844058" y="1946840"/>
          <a:ext cx="886829" cy="44341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s-PE" sz="1800" kern="1200" smtClean="0"/>
            <a:t>2</a:t>
          </a:r>
          <a:endParaRPr lang="es-PE" sz="1800" kern="1200"/>
        </a:p>
      </dsp:txBody>
      <dsp:txXfrm>
        <a:off x="1865704" y="1968486"/>
        <a:ext cx="843537" cy="400122"/>
      </dsp:txXfrm>
    </dsp:sp>
    <dsp:sp modelId="{BBE217AF-7CCB-46A7-B6F1-D791E34D515D}">
      <dsp:nvSpPr>
        <dsp:cNvPr id="0" name=""/>
        <dsp:cNvSpPr/>
      </dsp:nvSpPr>
      <dsp:spPr>
        <a:xfrm>
          <a:off x="922169" y="2479093"/>
          <a:ext cx="886829" cy="44341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s-PE" sz="1800" kern="1200" smtClean="0"/>
            <a:t>3</a:t>
          </a:r>
          <a:endParaRPr lang="es-PE" sz="1800" kern="1200"/>
        </a:p>
      </dsp:txBody>
      <dsp:txXfrm>
        <a:off x="943815" y="2500739"/>
        <a:ext cx="843537" cy="400122"/>
      </dsp:txXfrm>
    </dsp:sp>
    <dsp:sp modelId="{FB113A79-611A-49F3-AB55-177B2A6E330E}">
      <dsp:nvSpPr>
        <dsp:cNvPr id="0" name=""/>
        <dsp:cNvSpPr/>
      </dsp:nvSpPr>
      <dsp:spPr>
        <a:xfrm>
          <a:off x="279" y="1946840"/>
          <a:ext cx="886829" cy="44341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s-PE" sz="1800" kern="1200" dirty="0" smtClean="0"/>
            <a:t>4</a:t>
          </a:r>
          <a:endParaRPr lang="es-PE" sz="1800" kern="1200" dirty="0"/>
        </a:p>
      </dsp:txBody>
      <dsp:txXfrm>
        <a:off x="21925" y="1968486"/>
        <a:ext cx="843537" cy="400122"/>
      </dsp:txXfrm>
    </dsp:sp>
    <dsp:sp modelId="{94171D3D-D60F-4187-AE6E-9DF6C623A6B8}">
      <dsp:nvSpPr>
        <dsp:cNvPr id="0" name=""/>
        <dsp:cNvSpPr/>
      </dsp:nvSpPr>
      <dsp:spPr>
        <a:xfrm>
          <a:off x="279" y="882333"/>
          <a:ext cx="886829" cy="44341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s-PE" sz="1800" kern="1200" dirty="0" smtClean="0"/>
            <a:t>…</a:t>
          </a:r>
          <a:endParaRPr lang="es-PE" sz="1800" kern="1200" dirty="0"/>
        </a:p>
      </dsp:txBody>
      <dsp:txXfrm>
        <a:off x="21925" y="903979"/>
        <a:ext cx="843537" cy="4001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8DC35-5FD4-4CA8-9AB6-0D1FC1EB4C07}">
      <dsp:nvSpPr>
        <dsp:cNvPr id="0" name=""/>
        <dsp:cNvSpPr/>
      </dsp:nvSpPr>
      <dsp:spPr>
        <a:xfrm>
          <a:off x="0" y="122083"/>
          <a:ext cx="5514474" cy="43430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s-PE" sz="2900" kern="1200" smtClean="0"/>
            <a:t>Al querer realiza una consulta en el departamento de servicio al cliente en una empresa, los clientes deben tomar un ticket para obtener un turno. Existe un letrero electrónico que indica el número del cliente que se está atendiendo, este turno va incrementándose de 1 en 1.</a:t>
          </a:r>
          <a:endParaRPr lang="es-PE" sz="2900" kern="1200"/>
        </a:p>
      </dsp:txBody>
      <dsp:txXfrm>
        <a:off x="212010" y="334093"/>
        <a:ext cx="5090454" cy="39190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7B5B4-F26D-4A3F-A9D3-B013FA8D2D0A}">
      <dsp:nvSpPr>
        <dsp:cNvPr id="0" name=""/>
        <dsp:cNvSpPr/>
      </dsp:nvSpPr>
      <dsp:spPr>
        <a:xfrm>
          <a:off x="0" y="3187008"/>
          <a:ext cx="7487653" cy="19368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s-PE" sz="2400" kern="1200" dirty="0" smtClean="0"/>
            <a:t>Se utilizan cuando en los ejercicios se solicitan </a:t>
          </a:r>
          <a:r>
            <a:rPr lang="es-PE" sz="2400" kern="1200" dirty="0" smtClean="0"/>
            <a:t>totales </a:t>
          </a:r>
          <a:r>
            <a:rPr lang="es-PE" sz="2400" kern="1200" dirty="0" smtClean="0"/>
            <a:t>por ejemplo:</a:t>
          </a:r>
          <a:endParaRPr lang="es-PE" sz="2400" kern="1200" dirty="0"/>
        </a:p>
      </dsp:txBody>
      <dsp:txXfrm>
        <a:off x="0" y="3187008"/>
        <a:ext cx="7487653" cy="1045909"/>
      </dsp:txXfrm>
    </dsp:sp>
    <dsp:sp modelId="{A0C72A97-82E5-473B-98CD-A7CFD0946493}">
      <dsp:nvSpPr>
        <dsp:cNvPr id="0" name=""/>
        <dsp:cNvSpPr/>
      </dsp:nvSpPr>
      <dsp:spPr>
        <a:xfrm>
          <a:off x="3656" y="4188978"/>
          <a:ext cx="2493446" cy="7713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rtl="0">
            <a:lnSpc>
              <a:spcPct val="90000"/>
            </a:lnSpc>
            <a:spcBef>
              <a:spcPct val="0"/>
            </a:spcBef>
            <a:spcAft>
              <a:spcPct val="35000"/>
            </a:spcAft>
          </a:pPr>
          <a:r>
            <a:rPr lang="es-PE" sz="1700" kern="1200" dirty="0" smtClean="0"/>
            <a:t>Muestre el total recaudado de las ventas diarias</a:t>
          </a:r>
          <a:endParaRPr lang="es-PE" sz="1700" kern="1200" dirty="0"/>
        </a:p>
      </dsp:txBody>
      <dsp:txXfrm>
        <a:off x="3656" y="4188978"/>
        <a:ext cx="2493446" cy="771320"/>
      </dsp:txXfrm>
    </dsp:sp>
    <dsp:sp modelId="{AD880BE1-C35E-48D3-AC8F-380E29871D1C}">
      <dsp:nvSpPr>
        <dsp:cNvPr id="0" name=""/>
        <dsp:cNvSpPr/>
      </dsp:nvSpPr>
      <dsp:spPr>
        <a:xfrm>
          <a:off x="2497103" y="4188978"/>
          <a:ext cx="2493446" cy="7713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rtl="0">
            <a:lnSpc>
              <a:spcPct val="90000"/>
            </a:lnSpc>
            <a:spcBef>
              <a:spcPct val="0"/>
            </a:spcBef>
            <a:spcAft>
              <a:spcPct val="35000"/>
            </a:spcAft>
          </a:pPr>
          <a:r>
            <a:rPr lang="es-PE" sz="1700" kern="1200" dirty="0" smtClean="0"/>
            <a:t>Muestre el total de dinero depositado en una cuenta de banco</a:t>
          </a:r>
          <a:endParaRPr lang="es-PE" sz="1700" kern="1200" dirty="0"/>
        </a:p>
      </dsp:txBody>
      <dsp:txXfrm>
        <a:off x="2497103" y="4188978"/>
        <a:ext cx="2493446" cy="771320"/>
      </dsp:txXfrm>
    </dsp:sp>
    <dsp:sp modelId="{44366271-F666-41CD-8626-099B7F8AD3B0}">
      <dsp:nvSpPr>
        <dsp:cNvPr id="0" name=""/>
        <dsp:cNvSpPr/>
      </dsp:nvSpPr>
      <dsp:spPr>
        <a:xfrm>
          <a:off x="4990549" y="4188978"/>
          <a:ext cx="2493446" cy="7713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rtl="0">
            <a:lnSpc>
              <a:spcPct val="90000"/>
            </a:lnSpc>
            <a:spcBef>
              <a:spcPct val="0"/>
            </a:spcBef>
            <a:spcAft>
              <a:spcPct val="35000"/>
            </a:spcAft>
          </a:pPr>
          <a:r>
            <a:rPr lang="es-PE" sz="1700" kern="1200" dirty="0" smtClean="0"/>
            <a:t>Muestre la suma de los 10 primeros números</a:t>
          </a:r>
          <a:endParaRPr lang="es-PE" sz="1700" kern="1200" dirty="0"/>
        </a:p>
      </dsp:txBody>
      <dsp:txXfrm>
        <a:off x="4990549" y="4188978"/>
        <a:ext cx="2493446" cy="771320"/>
      </dsp:txXfrm>
    </dsp:sp>
    <dsp:sp modelId="{9C5508DD-AD83-49A6-A740-05AC6DCCA59B}">
      <dsp:nvSpPr>
        <dsp:cNvPr id="0" name=""/>
        <dsp:cNvSpPr/>
      </dsp:nvSpPr>
      <dsp:spPr>
        <a:xfrm rot="10800000">
          <a:off x="0" y="1572809"/>
          <a:ext cx="7487653" cy="163935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s-PE" sz="2400" kern="1200" dirty="0" smtClean="0"/>
            <a:t>Se debe de realizar la</a:t>
          </a:r>
          <a:r>
            <a:rPr lang="es-PE" sz="2400" b="1" kern="1200" dirty="0" smtClean="0"/>
            <a:t> inicialización </a:t>
          </a:r>
          <a:r>
            <a:rPr lang="es-PE" sz="2400" kern="1200" dirty="0" smtClean="0"/>
            <a:t>de un </a:t>
          </a:r>
          <a:r>
            <a:rPr lang="es-PE" sz="2400" kern="1200" dirty="0" smtClean="0"/>
            <a:t>acumulador </a:t>
          </a:r>
          <a:r>
            <a:rPr lang="es-PE" sz="2400" kern="1200" dirty="0" smtClean="0"/>
            <a:t>este valor por lo general es </a:t>
          </a:r>
          <a:r>
            <a:rPr lang="es-PE" sz="2400" b="1" kern="1200" dirty="0" smtClean="0"/>
            <a:t>0</a:t>
          </a:r>
          <a:endParaRPr lang="es-PE" sz="2400" kern="1200" dirty="0"/>
        </a:p>
      </dsp:txBody>
      <dsp:txXfrm rot="10800000">
        <a:off x="0" y="1572809"/>
        <a:ext cx="7487653" cy="1065200"/>
      </dsp:txXfrm>
    </dsp:sp>
    <dsp:sp modelId="{B81805F6-FAA9-41D9-B12F-134D7670D9A6}">
      <dsp:nvSpPr>
        <dsp:cNvPr id="0" name=""/>
        <dsp:cNvSpPr/>
      </dsp:nvSpPr>
      <dsp:spPr>
        <a:xfrm rot="10800000">
          <a:off x="0" y="1574"/>
          <a:ext cx="7487653" cy="159638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s-PE" sz="2000" b="0" i="0" kern="1200" dirty="0" smtClean="0"/>
            <a:t>Es una variable que</a:t>
          </a:r>
          <a:r>
            <a:rPr lang="es-PE" sz="2800" b="1" i="0" kern="1200" dirty="0" smtClean="0">
              <a:solidFill>
                <a:srgbClr val="FF0000"/>
              </a:solidFill>
            </a:rPr>
            <a:t> suma </a:t>
          </a:r>
          <a:r>
            <a:rPr lang="es-PE" sz="2000" b="0" i="0" kern="1200" dirty="0" smtClean="0"/>
            <a:t>sobre sí misma un conjunto de valores para de esta manera tener la </a:t>
          </a:r>
          <a:r>
            <a:rPr lang="es-PE" sz="2000" b="1" i="1" kern="1200" dirty="0" smtClean="0"/>
            <a:t>suma de todos ellos en una sola variable.</a:t>
          </a:r>
          <a:endParaRPr lang="es-PE" sz="2000" b="1" i="1" kern="1200" dirty="0"/>
        </a:p>
      </dsp:txBody>
      <dsp:txXfrm rot="10800000">
        <a:off x="0" y="1574"/>
        <a:ext cx="7487653" cy="10372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21B3C-55C4-414D-A471-51A1F86F4B18}">
      <dsp:nvSpPr>
        <dsp:cNvPr id="0" name=""/>
        <dsp:cNvSpPr/>
      </dsp:nvSpPr>
      <dsp:spPr>
        <a:xfrm>
          <a:off x="0" y="262980"/>
          <a:ext cx="6416843" cy="40950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s-PE" sz="2500" kern="1200" smtClean="0"/>
            <a:t>Una cooperativa tiene diferentes afiliados en un día cualquiera pude atender entre 50 a 70 clientes, quienes van a pagar talvez un préstamo, el personal de caja se encarga de recaudar el dinero que no necesariamente es igual para todos los clientes, al final el día la cajera debe de sumar todo el dinero recaudado para posteriormente realizar un cierre de caja, en este caso se tiene la operación del acumulador.</a:t>
          </a:r>
          <a:endParaRPr lang="es-PE" sz="2500" kern="1200"/>
        </a:p>
      </dsp:txBody>
      <dsp:txXfrm>
        <a:off x="199901" y="462881"/>
        <a:ext cx="6017041" cy="36951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48532-95A5-48C0-8A91-7118ADF5123F}">
      <dsp:nvSpPr>
        <dsp:cNvPr id="0" name=""/>
        <dsp:cNvSpPr/>
      </dsp:nvSpPr>
      <dsp:spPr>
        <a:xfrm>
          <a:off x="0" y="48849"/>
          <a:ext cx="3765885" cy="5242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s-PE" sz="2800" b="1" kern="1200" dirty="0" smtClean="0"/>
            <a:t>CICLO WHILE</a:t>
          </a:r>
          <a:endParaRPr lang="es-PE" sz="2800" b="1" kern="1200" dirty="0"/>
        </a:p>
      </dsp:txBody>
      <dsp:txXfrm>
        <a:off x="25594" y="74443"/>
        <a:ext cx="3714697" cy="4731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FF3A0-1BE2-43AE-862D-46EB45B3458C}">
      <dsp:nvSpPr>
        <dsp:cNvPr id="0" name=""/>
        <dsp:cNvSpPr/>
      </dsp:nvSpPr>
      <dsp:spPr>
        <a:xfrm>
          <a:off x="0" y="2103074"/>
          <a:ext cx="7852611" cy="13788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rtl="0">
            <a:lnSpc>
              <a:spcPct val="90000"/>
            </a:lnSpc>
            <a:spcBef>
              <a:spcPct val="0"/>
            </a:spcBef>
            <a:spcAft>
              <a:spcPct val="35000"/>
            </a:spcAft>
          </a:pPr>
          <a:r>
            <a:rPr lang="es-PE" sz="3200" kern="1200" dirty="0" smtClean="0"/>
            <a:t>Ingrese 10 notas y muestre el promedio de notas aprobatorias</a:t>
          </a:r>
          <a:endParaRPr lang="es-PE" sz="3200" kern="1200" dirty="0"/>
        </a:p>
      </dsp:txBody>
      <dsp:txXfrm>
        <a:off x="0" y="2103074"/>
        <a:ext cx="7852611" cy="1378814"/>
      </dsp:txXfrm>
    </dsp:sp>
    <dsp:sp modelId="{9C3E2B51-173A-41D7-B2B2-986453581519}">
      <dsp:nvSpPr>
        <dsp:cNvPr id="0" name=""/>
        <dsp:cNvSpPr/>
      </dsp:nvSpPr>
      <dsp:spPr>
        <a:xfrm rot="10800000">
          <a:off x="0" y="0"/>
          <a:ext cx="7852611" cy="2120616"/>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rtl="0">
            <a:lnSpc>
              <a:spcPct val="90000"/>
            </a:lnSpc>
            <a:spcBef>
              <a:spcPct val="0"/>
            </a:spcBef>
            <a:spcAft>
              <a:spcPct val="35000"/>
            </a:spcAft>
          </a:pPr>
          <a:r>
            <a:rPr lang="es-PE" sz="3200" kern="1200" dirty="0" smtClean="0"/>
            <a:t>Ingrese 10 números y muestre la suma de los números positivos</a:t>
          </a:r>
          <a:endParaRPr lang="es-PE" sz="3200" kern="1200" dirty="0"/>
        </a:p>
      </dsp:txBody>
      <dsp:txXfrm rot="10800000">
        <a:off x="0" y="0"/>
        <a:ext cx="7852611" cy="137791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41DA4-44F6-C84E-80F1-63428A06E95B}" type="datetimeFigureOut">
              <a:rPr lang="es-ES_tradnl" smtClean="0"/>
              <a:t>28/02/2019</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F6D55-E685-5045-81EF-E560A26E1A2E}" type="slidenum">
              <a:rPr lang="es-ES_tradnl" smtClean="0"/>
              <a:t>‹Nº›</a:t>
            </a:fld>
            <a:endParaRPr lang="es-ES_tradnl"/>
          </a:p>
        </p:txBody>
      </p:sp>
    </p:spTree>
    <p:extLst>
      <p:ext uri="{BB962C8B-B14F-4D97-AF65-F5344CB8AC3E}">
        <p14:creationId xmlns:p14="http://schemas.microsoft.com/office/powerpoint/2010/main" val="16432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38DF6D55-E685-5045-81EF-E560A26E1A2E}" type="slidenum">
              <a:rPr lang="es-ES_tradnl" smtClean="0"/>
              <a:t>1</a:t>
            </a:fld>
            <a:endParaRPr lang="es-ES_tradnl"/>
          </a:p>
        </p:txBody>
      </p:sp>
    </p:spTree>
    <p:extLst>
      <p:ext uri="{BB962C8B-B14F-4D97-AF65-F5344CB8AC3E}">
        <p14:creationId xmlns:p14="http://schemas.microsoft.com/office/powerpoint/2010/main" val="428431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smtClean="0"/>
              <a:t>^^^^^^</a:t>
            </a:r>
            <a:endParaRPr lang="es-PE" dirty="0"/>
          </a:p>
        </p:txBody>
      </p:sp>
      <p:sp>
        <p:nvSpPr>
          <p:cNvPr id="4" name="Marcador de número de diapositiva 3"/>
          <p:cNvSpPr>
            <a:spLocks noGrp="1"/>
          </p:cNvSpPr>
          <p:nvPr>
            <p:ph type="sldNum" sz="quarter" idx="10"/>
          </p:nvPr>
        </p:nvSpPr>
        <p:spPr/>
        <p:txBody>
          <a:bodyPr/>
          <a:lstStyle/>
          <a:p>
            <a:fld id="{38DF6D55-E685-5045-81EF-E560A26E1A2E}" type="slidenum">
              <a:rPr lang="es-ES_tradnl" smtClean="0"/>
              <a:t>3</a:t>
            </a:fld>
            <a:endParaRPr lang="es-ES_tradnl"/>
          </a:p>
        </p:txBody>
      </p:sp>
    </p:spTree>
    <p:extLst>
      <p:ext uri="{BB962C8B-B14F-4D97-AF65-F5344CB8AC3E}">
        <p14:creationId xmlns:p14="http://schemas.microsoft.com/office/powerpoint/2010/main" val="1265182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38DF6D55-E685-5045-81EF-E560A26E1A2E}" type="slidenum">
              <a:rPr lang="es-ES_tradnl" smtClean="0"/>
              <a:t>24</a:t>
            </a:fld>
            <a:endParaRPr lang="es-ES_tradnl"/>
          </a:p>
        </p:txBody>
      </p:sp>
    </p:spTree>
    <p:extLst>
      <p:ext uri="{BB962C8B-B14F-4D97-AF65-F5344CB8AC3E}">
        <p14:creationId xmlns:p14="http://schemas.microsoft.com/office/powerpoint/2010/main" val="3010818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dirty="0" smtClean="0"/>
              <a:t>Clic para editar título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s-ES" dirty="0"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t>28/02/2019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58823307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t>28/02/2019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6681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1484245" y="365125"/>
            <a:ext cx="7088257"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t>28/02/2019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4924477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Clic para editar título</a:t>
            </a:r>
            <a:endParaRPr lang="en-US" dirty="0"/>
          </a:p>
        </p:txBody>
      </p:sp>
      <p:sp>
        <p:nvSpPr>
          <p:cNvPr id="3" name="Content Placeholder 2"/>
          <p:cNvSpPr>
            <a:spLocks noGrp="1"/>
          </p:cNvSpPr>
          <p:nvPr>
            <p:ph idx="1"/>
          </p:nvPr>
        </p:nvSpPr>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t>28/02/2019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15660979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s-ES" smtClean="0"/>
              <a:t>Clic para editar título</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s-ES" dirty="0" smtClean="0"/>
              <a:t>Haga clic para modificar el estilo de texto del patrón</a:t>
            </a:r>
          </a:p>
        </p:txBody>
      </p:sp>
      <p:sp>
        <p:nvSpPr>
          <p:cNvPr id="4" name="Date Placeholder 3"/>
          <p:cNvSpPr>
            <a:spLocks noGrp="1"/>
          </p:cNvSpPr>
          <p:nvPr>
            <p:ph type="dt" sz="half" idx="10"/>
          </p:nvPr>
        </p:nvSpPr>
        <p:spPr/>
        <p:txBody>
          <a:bodyPr/>
          <a:lstStyle/>
          <a:p>
            <a:fld id="{38DF547D-DE66-3646-86ED-203D8A1448EF}" type="datetimeFigureOut">
              <a:rPr lang="es-ES_tradnl" smtClean="0"/>
              <a:t>28/02/2019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18494747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Clic para editar título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5" name="Date Placeholder 4"/>
          <p:cNvSpPr>
            <a:spLocks noGrp="1"/>
          </p:cNvSpPr>
          <p:nvPr>
            <p:ph type="dt" sz="half" idx="10"/>
          </p:nvPr>
        </p:nvSpPr>
        <p:spPr/>
        <p:txBody>
          <a:bodyPr/>
          <a:lstStyle/>
          <a:p>
            <a:fld id="{38DF547D-DE66-3646-86ED-203D8A1448EF}" type="datetimeFigureOut">
              <a:rPr lang="es-ES_tradnl" smtClean="0"/>
              <a:t>28/02/2019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14438838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524002" y="365129"/>
            <a:ext cx="9831388" cy="1325563"/>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s-ES" dirty="0" smtClean="0"/>
              <a:t>Haga clic para modificar el estilo de texto del patrón</a:t>
            </a:r>
          </a:p>
        </p:txBody>
      </p:sp>
      <p:sp>
        <p:nvSpPr>
          <p:cNvPr id="4" name="Content Placeholder 3"/>
          <p:cNvSpPr>
            <a:spLocks noGrp="1"/>
          </p:cNvSpPr>
          <p:nvPr>
            <p:ph sz="half" idx="2"/>
          </p:nvPr>
        </p:nvSpPr>
        <p:spPr>
          <a:xfrm>
            <a:off x="839789" y="2505075"/>
            <a:ext cx="5157787" cy="3684588"/>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s-ES" dirty="0" smtClean="0"/>
              <a:t>Haga clic para modificar el estilo de texto del patrón</a:t>
            </a:r>
          </a:p>
        </p:txBody>
      </p:sp>
      <p:sp>
        <p:nvSpPr>
          <p:cNvPr id="6" name="Content Placeholder 5"/>
          <p:cNvSpPr>
            <a:spLocks noGrp="1"/>
          </p:cNvSpPr>
          <p:nvPr>
            <p:ph sz="quarter" idx="4"/>
          </p:nvPr>
        </p:nvSpPr>
        <p:spPr>
          <a:xfrm>
            <a:off x="6172202" y="2505075"/>
            <a:ext cx="5183188" cy="3684588"/>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7" name="Date Placeholder 6"/>
          <p:cNvSpPr>
            <a:spLocks noGrp="1"/>
          </p:cNvSpPr>
          <p:nvPr>
            <p:ph type="dt" sz="half" idx="10"/>
          </p:nvPr>
        </p:nvSpPr>
        <p:spPr/>
        <p:txBody>
          <a:bodyPr/>
          <a:lstStyle/>
          <a:p>
            <a:fld id="{38DF547D-DE66-3646-86ED-203D8A1448EF}" type="datetimeFigureOut">
              <a:rPr lang="es-ES_tradnl" smtClean="0"/>
              <a:t>28/02/2019</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78981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38DF547D-DE66-3646-86ED-203D8A1448EF}" type="datetimeFigureOut">
              <a:rPr lang="es-ES_tradnl" smtClean="0"/>
              <a:t>28/02/2019</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8326863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F547D-DE66-3646-86ED-203D8A1448EF}" type="datetimeFigureOut">
              <a:rPr lang="es-ES_tradnl" smtClean="0"/>
              <a:t>28/02/2019</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19567632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1166194"/>
            <a:ext cx="3932237" cy="891209"/>
          </a:xfrm>
        </p:spPr>
        <p:txBody>
          <a:bodyPr anchor="b"/>
          <a:lstStyle>
            <a:lvl1pPr>
              <a:defRPr sz="3200"/>
            </a:lvl1pPr>
          </a:lstStyle>
          <a:p>
            <a:r>
              <a:rPr lang="es-ES" dirty="0" smtClean="0"/>
              <a:t>Clic para editar título</a:t>
            </a:r>
            <a:endParaRPr lang="en-US" dirty="0"/>
          </a:p>
        </p:txBody>
      </p:sp>
      <p:sp>
        <p:nvSpPr>
          <p:cNvPr id="3" name="Content Placeholder 2"/>
          <p:cNvSpPr>
            <a:spLocks noGrp="1"/>
          </p:cNvSpPr>
          <p:nvPr>
            <p:ph idx="1"/>
          </p:nvPr>
        </p:nvSpPr>
        <p:spPr>
          <a:xfrm>
            <a:off x="5183188" y="1166190"/>
            <a:ext cx="6172200" cy="46948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s-ES" dirty="0"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t>28/02/2019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7561961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1205948"/>
            <a:ext cx="3932237" cy="851452"/>
          </a:xfrm>
        </p:spPr>
        <p:txBody>
          <a:bodyPr anchor="b"/>
          <a:lstStyle>
            <a:lvl1pPr>
              <a:defRPr sz="3200"/>
            </a:lvl1pPr>
          </a:lstStyle>
          <a:p>
            <a:r>
              <a:rPr lang="es-ES" dirty="0" smtClean="0"/>
              <a:t>Clic para editar título</a:t>
            </a:r>
            <a:endParaRPr lang="en-US" dirty="0"/>
          </a:p>
        </p:txBody>
      </p:sp>
      <p:sp>
        <p:nvSpPr>
          <p:cNvPr id="3" name="Picture Placeholder 2"/>
          <p:cNvSpPr>
            <a:spLocks noGrp="1" noChangeAspect="1"/>
          </p:cNvSpPr>
          <p:nvPr>
            <p:ph type="pic" idx="1"/>
          </p:nvPr>
        </p:nvSpPr>
        <p:spPr>
          <a:xfrm>
            <a:off x="5183188" y="1205948"/>
            <a:ext cx="6172200" cy="4655102"/>
          </a:xfrm>
        </p:spPr>
        <p:txBody>
          <a:bodyPr anchor="t"/>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s-ES" dirty="0"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s-ES" dirty="0"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t>28/02/2019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58021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15549" y="365129"/>
            <a:ext cx="9538251" cy="1325563"/>
          </a:xfrm>
          <a:prstGeom prst="rect">
            <a:avLst/>
          </a:prstGeom>
        </p:spPr>
        <p:txBody>
          <a:bodyPr vert="horz" lIns="91440" tIns="45720" rIns="91440" bIns="45720" rtlCol="0" anchor="ctr">
            <a:normAutofit/>
          </a:bodyPr>
          <a:lstStyle/>
          <a:p>
            <a:r>
              <a:rPr lang="es-ES" dirty="0" smtClean="0"/>
              <a:t>Clic para editar título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F547D-DE66-3646-86ED-203D8A1448EF}" type="datetimeFigureOut">
              <a:rPr lang="es-ES_tradnl" smtClean="0"/>
              <a:t>28/02/2019</a:t>
            </a:fld>
            <a:endParaRPr lang="es-ES_tradnl"/>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99934895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algn="l" defTabSz="914354"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7.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8.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1.png"/><Relationship Id="rId7" Type="http://schemas.openxmlformats.org/officeDocument/2006/relationships/diagramColors" Target="../diagrams/colors8.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Layout" Target="../diagrams/layout5.xml"/><Relationship Id="rId7" Type="http://schemas.openxmlformats.org/officeDocument/2006/relationships/image" Target="../media/image5.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168013" y="2960845"/>
            <a:ext cx="7843684" cy="1325563"/>
          </a:xfrm>
        </p:spPr>
        <p:txBody>
          <a:bodyPr>
            <a:normAutofit/>
          </a:bodyPr>
          <a:lstStyle/>
          <a:p>
            <a:pPr algn="ctr"/>
            <a:r>
              <a:rPr lang="es-PE" b="1" dirty="0" smtClean="0">
                <a:solidFill>
                  <a:schemeClr val="bg1"/>
                </a:solidFill>
              </a:rPr>
              <a:t>FUNDAMENTOS DE PROGRAMACIÓN</a:t>
            </a:r>
            <a:endParaRPr lang="es-PE" b="1" dirty="0">
              <a:solidFill>
                <a:schemeClr val="bg1"/>
              </a:solidFill>
            </a:endParaRPr>
          </a:p>
        </p:txBody>
      </p:sp>
      <p:sp>
        <p:nvSpPr>
          <p:cNvPr id="3" name="Subtítulo 2"/>
          <p:cNvSpPr txBox="1">
            <a:spLocks/>
          </p:cNvSpPr>
          <p:nvPr/>
        </p:nvSpPr>
        <p:spPr>
          <a:xfrm>
            <a:off x="1169080" y="6042326"/>
            <a:ext cx="10560424" cy="296128"/>
          </a:xfrm>
          <a:prstGeom prst="rect">
            <a:avLst/>
          </a:prstGeom>
        </p:spPr>
        <p:txBody>
          <a:bodyPr vert="horz" lIns="91440" tIns="45720" rIns="91440" bIns="45720" rtlCol="0">
            <a:normAutofit fontScale="77500" lnSpcReduction="20000"/>
          </a:bodyPr>
          <a:lstStyle>
            <a:lvl1pPr marL="0" indent="0" algn="ctr" defTabSz="914354" rtl="0" eaLnBrk="1" latinLnBrk="0" hangingPunct="1">
              <a:lnSpc>
                <a:spcPct val="90000"/>
              </a:lnSpc>
              <a:spcBef>
                <a:spcPts val="1000"/>
              </a:spcBef>
              <a:buFont typeface="Arial" panose="020B0604020202020204" pitchFamily="34" charset="0"/>
              <a:buNone/>
              <a:defRPr sz="2400" kern="1200">
                <a:solidFill>
                  <a:schemeClr val="tx1"/>
                </a:solidFill>
                <a:latin typeface="Century Gothic" panose="020B0502020202020204" pitchFamily="34" charset="0"/>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Century Gothic" panose="020B0502020202020204" pitchFamily="34" charset="0"/>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Century Gothic" panose="020B0502020202020204" pitchFamily="34" charset="0"/>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_tradnl" dirty="0">
              <a:latin typeface="Century Gothic" charset="0"/>
              <a:ea typeface="Century Gothic" charset="0"/>
              <a:cs typeface="Century Gothic" charset="0"/>
            </a:endParaRPr>
          </a:p>
        </p:txBody>
      </p:sp>
    </p:spTree>
    <p:extLst>
      <p:ext uri="{BB962C8B-B14F-4D97-AF65-F5344CB8AC3E}">
        <p14:creationId xmlns:p14="http://schemas.microsoft.com/office/powerpoint/2010/main" val="1298704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pPr algn="ctr"/>
            <a:r>
              <a:rPr lang="es-PE" sz="4400" b="1" dirty="0" smtClean="0"/>
              <a:t>ACUMULADORES</a:t>
            </a:r>
            <a:endParaRPr lang="es-PE" sz="4400" b="1" dirty="0"/>
          </a:p>
        </p:txBody>
      </p:sp>
      <p:sp>
        <p:nvSpPr>
          <p:cNvPr id="6" name="Marcador de texto 5"/>
          <p:cNvSpPr>
            <a:spLocks noGrp="1"/>
          </p:cNvSpPr>
          <p:nvPr>
            <p:ph type="body" idx="1"/>
          </p:nvPr>
        </p:nvSpPr>
        <p:spPr/>
        <p:txBody>
          <a:bodyPr/>
          <a:lstStyle/>
          <a:p>
            <a:endParaRPr lang="es-PE" dirty="0"/>
          </a:p>
        </p:txBody>
      </p:sp>
    </p:spTree>
    <p:extLst>
      <p:ext uri="{BB962C8B-B14F-4D97-AF65-F5344CB8AC3E}">
        <p14:creationId xmlns:p14="http://schemas.microsoft.com/office/powerpoint/2010/main" val="417347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es-PE" sz="4000" b="1" dirty="0" smtClean="0"/>
              <a:t>Definición</a:t>
            </a:r>
            <a:endParaRPr lang="es-PE" sz="4000" b="1"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919776946"/>
              </p:ext>
            </p:extLst>
          </p:nvPr>
        </p:nvGraphicFramePr>
        <p:xfrm>
          <a:off x="838200" y="1347537"/>
          <a:ext cx="7487653" cy="5125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Imagen 1"/>
          <p:cNvPicPr>
            <a:picLocks noChangeAspect="1"/>
          </p:cNvPicPr>
          <p:nvPr/>
        </p:nvPicPr>
        <p:blipFill>
          <a:blip r:embed="rId7"/>
          <a:stretch>
            <a:fillRect/>
          </a:stretch>
        </p:blipFill>
        <p:spPr>
          <a:xfrm flipH="1">
            <a:off x="9278604" y="2069431"/>
            <a:ext cx="2468460" cy="3197642"/>
          </a:xfrm>
          <a:prstGeom prst="rect">
            <a:avLst/>
          </a:prstGeom>
        </p:spPr>
      </p:pic>
    </p:spTree>
    <p:extLst>
      <p:ext uri="{BB962C8B-B14F-4D97-AF65-F5344CB8AC3E}">
        <p14:creationId xmlns:p14="http://schemas.microsoft.com/office/powerpoint/2010/main" val="1417269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Ejemplo</a:t>
            </a:r>
            <a:endParaRPr lang="es-PE"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765635112"/>
              </p:ext>
            </p:extLst>
          </p:nvPr>
        </p:nvGraphicFramePr>
        <p:xfrm>
          <a:off x="681789" y="1563272"/>
          <a:ext cx="6416843" cy="4620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n 3"/>
          <p:cNvPicPr>
            <a:picLocks noChangeAspect="1"/>
          </p:cNvPicPr>
          <p:nvPr/>
        </p:nvPicPr>
        <p:blipFill>
          <a:blip r:embed="rId7"/>
          <a:stretch>
            <a:fillRect/>
          </a:stretch>
        </p:blipFill>
        <p:spPr>
          <a:xfrm>
            <a:off x="7444325" y="2292271"/>
            <a:ext cx="4334592" cy="2893340"/>
          </a:xfrm>
          <a:prstGeom prst="rect">
            <a:avLst/>
          </a:prstGeom>
        </p:spPr>
      </p:pic>
    </p:spTree>
    <p:extLst>
      <p:ext uri="{BB962C8B-B14F-4D97-AF65-F5344CB8AC3E}">
        <p14:creationId xmlns:p14="http://schemas.microsoft.com/office/powerpoint/2010/main" val="3558075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Cómo Usar un Acumulador</a:t>
            </a:r>
            <a:endParaRPr lang="es-PE" b="1" dirty="0"/>
          </a:p>
        </p:txBody>
      </p:sp>
      <p:pic>
        <p:nvPicPr>
          <p:cNvPr id="4" name="Marcador de contenido 3"/>
          <p:cNvPicPr>
            <a:picLocks noGrp="1" noChangeAspect="1"/>
          </p:cNvPicPr>
          <p:nvPr>
            <p:ph idx="1"/>
          </p:nvPr>
        </p:nvPicPr>
        <p:blipFill rotWithShape="1">
          <a:blip r:embed="rId2"/>
          <a:srcRect b="13673"/>
          <a:stretch/>
        </p:blipFill>
        <p:spPr>
          <a:xfrm>
            <a:off x="2657758" y="2208050"/>
            <a:ext cx="7315200" cy="2688803"/>
          </a:xfrm>
          <a:prstGeom prst="rect">
            <a:avLst/>
          </a:prstGeom>
        </p:spPr>
      </p:pic>
    </p:spTree>
    <p:extLst>
      <p:ext uri="{BB962C8B-B14F-4D97-AF65-F5344CB8AC3E}">
        <p14:creationId xmlns:p14="http://schemas.microsoft.com/office/powerpoint/2010/main" val="1451683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¿Qué estructuras permiten el uso de Contadores y Acumuladores? </a:t>
            </a:r>
            <a:endParaRPr lang="es-PE" dirty="0"/>
          </a:p>
        </p:txBody>
      </p:sp>
      <p:pic>
        <p:nvPicPr>
          <p:cNvPr id="6" name="Imagen 5"/>
          <p:cNvPicPr>
            <a:picLocks noChangeAspect="1"/>
          </p:cNvPicPr>
          <p:nvPr/>
        </p:nvPicPr>
        <p:blipFill>
          <a:blip r:embed="rId2"/>
          <a:stretch>
            <a:fillRect/>
          </a:stretch>
        </p:blipFill>
        <p:spPr>
          <a:xfrm>
            <a:off x="6584674" y="3624746"/>
            <a:ext cx="5057023" cy="1112688"/>
          </a:xfrm>
          <a:prstGeom prst="rect">
            <a:avLst/>
          </a:prstGeom>
        </p:spPr>
      </p:pic>
      <p:pic>
        <p:nvPicPr>
          <p:cNvPr id="8" name="Imagen 7"/>
          <p:cNvPicPr>
            <a:picLocks noChangeAspect="1"/>
          </p:cNvPicPr>
          <p:nvPr/>
        </p:nvPicPr>
        <p:blipFill>
          <a:blip r:embed="rId3"/>
          <a:stretch>
            <a:fillRect/>
          </a:stretch>
        </p:blipFill>
        <p:spPr>
          <a:xfrm>
            <a:off x="1270335" y="2938323"/>
            <a:ext cx="4155908" cy="2707885"/>
          </a:xfrm>
          <a:prstGeom prst="rect">
            <a:avLst/>
          </a:prstGeom>
        </p:spPr>
      </p:pic>
      <p:graphicFrame>
        <p:nvGraphicFramePr>
          <p:cNvPr id="10" name="Diagrama 9"/>
          <p:cNvGraphicFramePr/>
          <p:nvPr>
            <p:extLst>
              <p:ext uri="{D42A27DB-BD31-4B8C-83A1-F6EECF244321}">
                <p14:modId xmlns:p14="http://schemas.microsoft.com/office/powerpoint/2010/main" val="716930837"/>
              </p:ext>
            </p:extLst>
          </p:nvPr>
        </p:nvGraphicFramePr>
        <p:xfrm>
          <a:off x="1443789" y="2165684"/>
          <a:ext cx="3765885" cy="6219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1" name="Grupo 10"/>
          <p:cNvGrpSpPr/>
          <p:nvPr/>
        </p:nvGrpSpPr>
        <p:grpSpPr>
          <a:xfrm>
            <a:off x="7230242" y="2165684"/>
            <a:ext cx="3765885" cy="583119"/>
            <a:chOff x="0" y="19437"/>
            <a:chExt cx="3765885" cy="583119"/>
          </a:xfrm>
        </p:grpSpPr>
        <p:sp>
          <p:nvSpPr>
            <p:cNvPr id="12" name="Rectángulo redondeado 11"/>
            <p:cNvSpPr/>
            <p:nvPr/>
          </p:nvSpPr>
          <p:spPr>
            <a:xfrm>
              <a:off x="0" y="19437"/>
              <a:ext cx="3765885" cy="58311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CuadroTexto 12"/>
            <p:cNvSpPr txBox="1"/>
            <p:nvPr/>
          </p:nvSpPr>
          <p:spPr>
            <a:xfrm>
              <a:off x="28466" y="47903"/>
              <a:ext cx="3708953" cy="5261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s-PE" sz="2800" b="1" kern="1200" dirty="0" smtClean="0"/>
                <a:t>CICLO </a:t>
              </a:r>
              <a:r>
                <a:rPr lang="es-PE" sz="2800" b="1" dirty="0" smtClean="0"/>
                <a:t>FOR</a:t>
              </a:r>
              <a:endParaRPr lang="es-PE" sz="2800" b="1" kern="1200" dirty="0"/>
            </a:p>
          </p:txBody>
        </p:sp>
      </p:grpSp>
    </p:spTree>
    <p:extLst>
      <p:ext uri="{BB962C8B-B14F-4D97-AF65-F5344CB8AC3E}">
        <p14:creationId xmlns:p14="http://schemas.microsoft.com/office/powerpoint/2010/main" val="13972935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98980" y="209306"/>
            <a:ext cx="9538251" cy="1325563"/>
          </a:xfrm>
        </p:spPr>
        <p:txBody>
          <a:bodyPr>
            <a:normAutofit/>
          </a:bodyPr>
          <a:lstStyle/>
          <a:p>
            <a:r>
              <a:rPr lang="es-PE" sz="4000" dirty="0" smtClean="0"/>
              <a:t>EJEMPLO DE USO DE CONTADORES CON FOR</a:t>
            </a:r>
            <a:endParaRPr lang="es-PE" sz="4000" dirty="0"/>
          </a:p>
        </p:txBody>
      </p:sp>
      <p:pic>
        <p:nvPicPr>
          <p:cNvPr id="6" name="Marcador de contenido 5"/>
          <p:cNvPicPr>
            <a:picLocks noGrp="1" noChangeAspect="1"/>
          </p:cNvPicPr>
          <p:nvPr>
            <p:ph idx="1"/>
          </p:nvPr>
        </p:nvPicPr>
        <p:blipFill>
          <a:blip r:embed="rId2"/>
          <a:stretch>
            <a:fillRect/>
          </a:stretch>
        </p:blipFill>
        <p:spPr>
          <a:xfrm>
            <a:off x="605337" y="1528012"/>
            <a:ext cx="6782052" cy="5047876"/>
          </a:xfrm>
          <a:prstGeom prst="rect">
            <a:avLst/>
          </a:prstGeom>
        </p:spPr>
      </p:pic>
      <p:sp>
        <p:nvSpPr>
          <p:cNvPr id="7" name="Rectángulo redondeado 6"/>
          <p:cNvSpPr/>
          <p:nvPr/>
        </p:nvSpPr>
        <p:spPr>
          <a:xfrm>
            <a:off x="2081463" y="5053262"/>
            <a:ext cx="1251284" cy="360947"/>
          </a:xfrm>
          <a:prstGeom prst="roundRect">
            <a:avLst/>
          </a:prstGeom>
          <a:noFill/>
          <a:ln w="19050">
            <a:solidFill>
              <a:srgbClr val="DA26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redondeado 7"/>
          <p:cNvSpPr/>
          <p:nvPr/>
        </p:nvSpPr>
        <p:spPr>
          <a:xfrm>
            <a:off x="2233863" y="3033395"/>
            <a:ext cx="798095" cy="287317"/>
          </a:xfrm>
          <a:prstGeom prst="roundRect">
            <a:avLst/>
          </a:prstGeom>
          <a:noFill/>
          <a:ln w="19050">
            <a:solidFill>
              <a:srgbClr val="DA26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0" name="Conector recto de flecha 9"/>
          <p:cNvCxnSpPr>
            <a:stCxn id="8" idx="3"/>
          </p:cNvCxnSpPr>
          <p:nvPr/>
        </p:nvCxnSpPr>
        <p:spPr>
          <a:xfrm>
            <a:off x="3031958" y="3177054"/>
            <a:ext cx="2875547"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a:off x="3332747" y="5230443"/>
            <a:ext cx="2322095"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5931568" y="2748295"/>
            <a:ext cx="1660358" cy="923330"/>
          </a:xfrm>
          <a:prstGeom prst="rect">
            <a:avLst/>
          </a:prstGeom>
          <a:noFill/>
        </p:spPr>
        <p:txBody>
          <a:bodyPr wrap="square" rtlCol="0">
            <a:spAutoFit/>
          </a:bodyPr>
          <a:lstStyle/>
          <a:p>
            <a:r>
              <a:rPr lang="es-PE" dirty="0" smtClean="0"/>
              <a:t>Se declara en contador y se inicializa en 0</a:t>
            </a:r>
            <a:endParaRPr lang="es-PE" dirty="0"/>
          </a:p>
        </p:txBody>
      </p:sp>
      <p:sp>
        <p:nvSpPr>
          <p:cNvPr id="16" name="CuadroTexto 15"/>
          <p:cNvSpPr txBox="1"/>
          <p:nvPr/>
        </p:nvSpPr>
        <p:spPr>
          <a:xfrm>
            <a:off x="5690936" y="4775337"/>
            <a:ext cx="1900990" cy="923330"/>
          </a:xfrm>
          <a:prstGeom prst="rect">
            <a:avLst/>
          </a:prstGeom>
          <a:noFill/>
        </p:spPr>
        <p:txBody>
          <a:bodyPr wrap="square" rtlCol="0">
            <a:spAutoFit/>
          </a:bodyPr>
          <a:lstStyle/>
          <a:p>
            <a:r>
              <a:rPr lang="es-PE" dirty="0" smtClean="0"/>
              <a:t>En contador se va incrementado de 1 en 1</a:t>
            </a:r>
            <a:endParaRPr lang="es-PE" dirty="0"/>
          </a:p>
        </p:txBody>
      </p:sp>
      <p:pic>
        <p:nvPicPr>
          <p:cNvPr id="17" name="Imagen 16"/>
          <p:cNvPicPr>
            <a:picLocks noChangeAspect="1"/>
          </p:cNvPicPr>
          <p:nvPr/>
        </p:nvPicPr>
        <p:blipFill>
          <a:blip r:embed="rId3"/>
          <a:stretch>
            <a:fillRect/>
          </a:stretch>
        </p:blipFill>
        <p:spPr>
          <a:xfrm>
            <a:off x="7766019" y="2386135"/>
            <a:ext cx="4317482" cy="2236377"/>
          </a:xfrm>
          <a:prstGeom prst="rect">
            <a:avLst/>
          </a:prstGeom>
        </p:spPr>
      </p:pic>
    </p:spTree>
    <p:extLst>
      <p:ext uri="{BB962C8B-B14F-4D97-AF65-F5344CB8AC3E}">
        <p14:creationId xmlns:p14="http://schemas.microsoft.com/office/powerpoint/2010/main" val="174654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Marcador de contenido 14"/>
          <p:cNvPicPr>
            <a:picLocks noGrp="1" noChangeAspect="1"/>
          </p:cNvPicPr>
          <p:nvPr>
            <p:ph idx="1"/>
          </p:nvPr>
        </p:nvPicPr>
        <p:blipFill>
          <a:blip r:embed="rId2"/>
          <a:stretch>
            <a:fillRect/>
          </a:stretch>
        </p:blipFill>
        <p:spPr>
          <a:xfrm>
            <a:off x="354433" y="1608959"/>
            <a:ext cx="7834315" cy="4851999"/>
          </a:xfrm>
          <a:prstGeom prst="rect">
            <a:avLst/>
          </a:prstGeom>
        </p:spPr>
      </p:pic>
      <p:sp>
        <p:nvSpPr>
          <p:cNvPr id="2" name="Título 1"/>
          <p:cNvSpPr>
            <a:spLocks noGrp="1"/>
          </p:cNvSpPr>
          <p:nvPr>
            <p:ph type="title"/>
          </p:nvPr>
        </p:nvSpPr>
        <p:spPr/>
        <p:txBody>
          <a:bodyPr/>
          <a:lstStyle/>
          <a:p>
            <a:r>
              <a:rPr lang="es-PE" dirty="0"/>
              <a:t>EJEMPLO DE USO DE CONTADORES CON </a:t>
            </a:r>
            <a:r>
              <a:rPr lang="es-PE" dirty="0" smtClean="0"/>
              <a:t>WHILE</a:t>
            </a:r>
            <a:endParaRPr lang="es-PE" dirty="0"/>
          </a:p>
        </p:txBody>
      </p:sp>
      <p:sp>
        <p:nvSpPr>
          <p:cNvPr id="5" name="Rectángulo redondeado 4"/>
          <p:cNvSpPr/>
          <p:nvPr/>
        </p:nvSpPr>
        <p:spPr>
          <a:xfrm>
            <a:off x="2463467" y="2985267"/>
            <a:ext cx="798095" cy="287317"/>
          </a:xfrm>
          <a:prstGeom prst="roundRect">
            <a:avLst/>
          </a:prstGeom>
          <a:noFill/>
          <a:ln w="19050">
            <a:solidFill>
              <a:srgbClr val="DA26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6" name="Conector recto de flecha 5"/>
          <p:cNvCxnSpPr>
            <a:stCxn id="5" idx="3"/>
          </p:cNvCxnSpPr>
          <p:nvPr/>
        </p:nvCxnSpPr>
        <p:spPr>
          <a:xfrm>
            <a:off x="3261562" y="3128926"/>
            <a:ext cx="2875547"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6161172" y="2700167"/>
            <a:ext cx="1660358" cy="923330"/>
          </a:xfrm>
          <a:prstGeom prst="rect">
            <a:avLst/>
          </a:prstGeom>
          <a:noFill/>
        </p:spPr>
        <p:txBody>
          <a:bodyPr wrap="square" rtlCol="0">
            <a:spAutoFit/>
          </a:bodyPr>
          <a:lstStyle/>
          <a:p>
            <a:r>
              <a:rPr lang="es-PE" dirty="0" smtClean="0"/>
              <a:t>Se declara en contador y se inicializa en 0</a:t>
            </a:r>
            <a:endParaRPr lang="es-PE" dirty="0"/>
          </a:p>
        </p:txBody>
      </p:sp>
      <p:sp>
        <p:nvSpPr>
          <p:cNvPr id="8" name="Rectángulo redondeado 7"/>
          <p:cNvSpPr/>
          <p:nvPr/>
        </p:nvSpPr>
        <p:spPr>
          <a:xfrm>
            <a:off x="2010278" y="4810502"/>
            <a:ext cx="1105901" cy="276016"/>
          </a:xfrm>
          <a:prstGeom prst="roundRect">
            <a:avLst/>
          </a:prstGeom>
          <a:noFill/>
          <a:ln w="19050">
            <a:solidFill>
              <a:srgbClr val="DA26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9" name="Conector recto de flecha 8"/>
          <p:cNvCxnSpPr/>
          <p:nvPr/>
        </p:nvCxnSpPr>
        <p:spPr>
          <a:xfrm>
            <a:off x="3116179" y="4958192"/>
            <a:ext cx="2197681"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5387843" y="4538714"/>
            <a:ext cx="1819073" cy="923330"/>
          </a:xfrm>
          <a:prstGeom prst="rect">
            <a:avLst/>
          </a:prstGeom>
          <a:noFill/>
        </p:spPr>
        <p:txBody>
          <a:bodyPr wrap="square" rtlCol="0">
            <a:spAutoFit/>
          </a:bodyPr>
          <a:lstStyle/>
          <a:p>
            <a:r>
              <a:rPr lang="es-PE" dirty="0" smtClean="0"/>
              <a:t>El contador se va incrementado de 1 en 1</a:t>
            </a:r>
            <a:endParaRPr lang="es-PE" dirty="0"/>
          </a:p>
        </p:txBody>
      </p:sp>
      <p:pic>
        <p:nvPicPr>
          <p:cNvPr id="13" name="Imagen 12"/>
          <p:cNvPicPr>
            <a:picLocks noChangeAspect="1"/>
          </p:cNvPicPr>
          <p:nvPr/>
        </p:nvPicPr>
        <p:blipFill rotWithShape="1">
          <a:blip r:embed="rId3"/>
          <a:srcRect r="18842"/>
          <a:stretch/>
        </p:blipFill>
        <p:spPr>
          <a:xfrm>
            <a:off x="7969075" y="2245137"/>
            <a:ext cx="3918860" cy="2209353"/>
          </a:xfrm>
          <a:prstGeom prst="rect">
            <a:avLst/>
          </a:prstGeom>
        </p:spPr>
      </p:pic>
    </p:spTree>
    <p:extLst>
      <p:ext uri="{BB962C8B-B14F-4D97-AF65-F5344CB8AC3E}">
        <p14:creationId xmlns:p14="http://schemas.microsoft.com/office/powerpoint/2010/main" val="1546668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stretch>
            <a:fillRect/>
          </a:stretch>
        </p:blipFill>
        <p:spPr>
          <a:xfrm>
            <a:off x="120314" y="1237734"/>
            <a:ext cx="6958929" cy="5499949"/>
          </a:xfrm>
          <a:prstGeom prst="rect">
            <a:avLst/>
          </a:prstGeom>
        </p:spPr>
      </p:pic>
      <p:sp>
        <p:nvSpPr>
          <p:cNvPr id="2" name="Título 1"/>
          <p:cNvSpPr>
            <a:spLocks noGrp="1"/>
          </p:cNvSpPr>
          <p:nvPr>
            <p:ph type="title"/>
          </p:nvPr>
        </p:nvSpPr>
        <p:spPr>
          <a:xfrm>
            <a:off x="1598980" y="125886"/>
            <a:ext cx="9538251" cy="1325563"/>
          </a:xfrm>
        </p:spPr>
        <p:txBody>
          <a:bodyPr>
            <a:normAutofit/>
          </a:bodyPr>
          <a:lstStyle/>
          <a:p>
            <a:r>
              <a:rPr lang="es-PE" sz="4000" dirty="0" smtClean="0"/>
              <a:t>EJEMPLO DE USO DE ACUMULADORES CON FOR</a:t>
            </a:r>
            <a:endParaRPr lang="es-PE" sz="4000" dirty="0"/>
          </a:p>
        </p:txBody>
      </p:sp>
      <p:sp>
        <p:nvSpPr>
          <p:cNvPr id="7" name="Rectángulo redondeado 6"/>
          <p:cNvSpPr/>
          <p:nvPr/>
        </p:nvSpPr>
        <p:spPr>
          <a:xfrm>
            <a:off x="2033335" y="5149517"/>
            <a:ext cx="1876926" cy="360947"/>
          </a:xfrm>
          <a:prstGeom prst="roundRect">
            <a:avLst/>
          </a:prstGeom>
          <a:noFill/>
          <a:ln w="19050">
            <a:solidFill>
              <a:srgbClr val="DA26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redondeado 7"/>
          <p:cNvSpPr/>
          <p:nvPr/>
        </p:nvSpPr>
        <p:spPr>
          <a:xfrm>
            <a:off x="2233863" y="3021363"/>
            <a:ext cx="1098884" cy="287317"/>
          </a:xfrm>
          <a:prstGeom prst="roundRect">
            <a:avLst/>
          </a:prstGeom>
          <a:noFill/>
          <a:ln w="19050">
            <a:solidFill>
              <a:srgbClr val="DA26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0" name="Conector recto de flecha 9"/>
          <p:cNvCxnSpPr/>
          <p:nvPr/>
        </p:nvCxnSpPr>
        <p:spPr>
          <a:xfrm>
            <a:off x="3332747" y="3165022"/>
            <a:ext cx="2574758"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a:stCxn id="7" idx="3"/>
          </p:cNvCxnSpPr>
          <p:nvPr/>
        </p:nvCxnSpPr>
        <p:spPr>
          <a:xfrm>
            <a:off x="3910261" y="5329991"/>
            <a:ext cx="1744581"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5931568" y="2748295"/>
            <a:ext cx="1852864" cy="923330"/>
          </a:xfrm>
          <a:prstGeom prst="rect">
            <a:avLst/>
          </a:prstGeom>
          <a:noFill/>
        </p:spPr>
        <p:txBody>
          <a:bodyPr wrap="square" rtlCol="0">
            <a:spAutoFit/>
          </a:bodyPr>
          <a:lstStyle/>
          <a:p>
            <a:r>
              <a:rPr lang="es-PE" dirty="0" smtClean="0"/>
              <a:t>Se declara el acumulador y se inicializa en 0</a:t>
            </a:r>
            <a:endParaRPr lang="es-PE" dirty="0"/>
          </a:p>
        </p:txBody>
      </p:sp>
      <p:sp>
        <p:nvSpPr>
          <p:cNvPr id="16" name="CuadroTexto 15"/>
          <p:cNvSpPr txBox="1"/>
          <p:nvPr/>
        </p:nvSpPr>
        <p:spPr>
          <a:xfrm>
            <a:off x="5570951" y="5125789"/>
            <a:ext cx="3537285" cy="1015663"/>
          </a:xfrm>
          <a:prstGeom prst="rect">
            <a:avLst/>
          </a:prstGeom>
          <a:noFill/>
        </p:spPr>
        <p:txBody>
          <a:bodyPr wrap="square" rtlCol="0">
            <a:spAutoFit/>
          </a:bodyPr>
          <a:lstStyle/>
          <a:p>
            <a:r>
              <a:rPr lang="es-PE" dirty="0" smtClean="0"/>
              <a:t>El acumulador va incrementándose según el valor de </a:t>
            </a:r>
            <a:r>
              <a:rPr lang="es-PE" sz="2400" b="1" dirty="0" smtClean="0">
                <a:solidFill>
                  <a:srgbClr val="FF0000"/>
                </a:solidFill>
              </a:rPr>
              <a:t>n</a:t>
            </a:r>
            <a:r>
              <a:rPr lang="es-PE" dirty="0" smtClean="0"/>
              <a:t>, siempre en cuando cumpla la condición </a:t>
            </a:r>
            <a:endParaRPr lang="es-PE" dirty="0"/>
          </a:p>
        </p:txBody>
      </p:sp>
      <p:pic>
        <p:nvPicPr>
          <p:cNvPr id="3" name="Imagen 2"/>
          <p:cNvPicPr>
            <a:picLocks noChangeAspect="1"/>
          </p:cNvPicPr>
          <p:nvPr/>
        </p:nvPicPr>
        <p:blipFill>
          <a:blip r:embed="rId3"/>
          <a:stretch>
            <a:fillRect/>
          </a:stretch>
        </p:blipFill>
        <p:spPr>
          <a:xfrm>
            <a:off x="7784432" y="1854350"/>
            <a:ext cx="4187490" cy="2066123"/>
          </a:xfrm>
          <a:prstGeom prst="rect">
            <a:avLst/>
          </a:prstGeom>
        </p:spPr>
      </p:pic>
      <p:sp>
        <p:nvSpPr>
          <p:cNvPr id="31" name="Rectángulo redondeado 30"/>
          <p:cNvSpPr/>
          <p:nvPr/>
        </p:nvSpPr>
        <p:spPr>
          <a:xfrm>
            <a:off x="2165687" y="4421330"/>
            <a:ext cx="505328" cy="217290"/>
          </a:xfrm>
          <a:prstGeom prst="roundRect">
            <a:avLst/>
          </a:prstGeom>
          <a:noFill/>
          <a:ln w="19050">
            <a:solidFill>
              <a:srgbClr val="DA26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32" name="Conector recto de flecha 31"/>
          <p:cNvCxnSpPr/>
          <p:nvPr/>
        </p:nvCxnSpPr>
        <p:spPr>
          <a:xfrm>
            <a:off x="2671015" y="4550387"/>
            <a:ext cx="2574758"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CuadroTexto 32"/>
          <p:cNvSpPr txBox="1"/>
          <p:nvPr/>
        </p:nvSpPr>
        <p:spPr>
          <a:xfrm>
            <a:off x="5441673" y="4242990"/>
            <a:ext cx="3329348" cy="738664"/>
          </a:xfrm>
          <a:prstGeom prst="rect">
            <a:avLst/>
          </a:prstGeom>
          <a:noFill/>
        </p:spPr>
        <p:txBody>
          <a:bodyPr wrap="square" rtlCol="0">
            <a:spAutoFit/>
          </a:bodyPr>
          <a:lstStyle/>
          <a:p>
            <a:r>
              <a:rPr lang="es-PE" dirty="0" smtClean="0"/>
              <a:t>Variable</a:t>
            </a:r>
            <a:r>
              <a:rPr lang="es-PE" sz="2400" b="1" dirty="0" smtClean="0">
                <a:solidFill>
                  <a:srgbClr val="FF0000"/>
                </a:solidFill>
              </a:rPr>
              <a:t> n </a:t>
            </a:r>
            <a:r>
              <a:rPr lang="es-PE" dirty="0" smtClean="0"/>
              <a:t>se utilizará en el acumulador</a:t>
            </a:r>
            <a:endParaRPr lang="es-PE" dirty="0"/>
          </a:p>
        </p:txBody>
      </p:sp>
    </p:spTree>
    <p:extLst>
      <p:ext uri="{BB962C8B-B14F-4D97-AF65-F5344CB8AC3E}">
        <p14:creationId xmlns:p14="http://schemas.microsoft.com/office/powerpoint/2010/main" val="3424137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pPr algn="ctr"/>
            <a:r>
              <a:rPr lang="es-PE" sz="4400" b="1" dirty="0" smtClean="0"/>
              <a:t>Ejercicios</a:t>
            </a:r>
            <a:endParaRPr lang="es-PE" sz="4400" b="1" dirty="0"/>
          </a:p>
        </p:txBody>
      </p:sp>
      <p:sp>
        <p:nvSpPr>
          <p:cNvPr id="6" name="Marcador de texto 5"/>
          <p:cNvSpPr>
            <a:spLocks noGrp="1"/>
          </p:cNvSpPr>
          <p:nvPr>
            <p:ph type="body" idx="1"/>
          </p:nvPr>
        </p:nvSpPr>
        <p:spPr/>
        <p:txBody>
          <a:bodyPr/>
          <a:lstStyle/>
          <a:p>
            <a:pPr algn="ctr"/>
            <a:r>
              <a:rPr lang="es-PE" dirty="0" smtClean="0"/>
              <a:t>CONTADOR</a:t>
            </a:r>
            <a:r>
              <a:rPr lang="es-PE" dirty="0" smtClean="0"/>
              <a:t> </a:t>
            </a:r>
            <a:endParaRPr lang="es-PE" dirty="0" smtClean="0"/>
          </a:p>
          <a:p>
            <a:pPr algn="ctr"/>
            <a:r>
              <a:rPr lang="es-PE" dirty="0" smtClean="0"/>
              <a:t>ACUMULADOR</a:t>
            </a:r>
            <a:endParaRPr lang="es-PE" dirty="0" smtClean="0"/>
          </a:p>
        </p:txBody>
      </p:sp>
    </p:spTree>
    <p:extLst>
      <p:ext uri="{BB962C8B-B14F-4D97-AF65-F5344CB8AC3E}">
        <p14:creationId xmlns:p14="http://schemas.microsoft.com/office/powerpoint/2010/main" val="468915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es-PE" sz="4000" b="1" dirty="0" smtClean="0"/>
              <a:t>Elaborar los siguientes </a:t>
            </a:r>
            <a:r>
              <a:rPr lang="es-PE" sz="4000" b="1" dirty="0" smtClean="0"/>
              <a:t>programas utilizando la estructura FOR y WHILE</a:t>
            </a:r>
            <a:endParaRPr lang="es-PE" sz="4000" b="1" dirty="0"/>
          </a:p>
        </p:txBody>
      </p:sp>
      <p:graphicFrame>
        <p:nvGraphicFramePr>
          <p:cNvPr id="2" name="Marcador de contenido 1"/>
          <p:cNvGraphicFramePr>
            <a:graphicFrameLocks noGrp="1"/>
          </p:cNvGraphicFramePr>
          <p:nvPr>
            <p:ph idx="1"/>
            <p:extLst>
              <p:ext uri="{D42A27DB-BD31-4B8C-83A1-F6EECF244321}">
                <p14:modId xmlns:p14="http://schemas.microsoft.com/office/powerpoint/2010/main" val="3006351369"/>
              </p:ext>
            </p:extLst>
          </p:nvPr>
        </p:nvGraphicFramePr>
        <p:xfrm>
          <a:off x="2310061" y="1949115"/>
          <a:ext cx="7852611" cy="3481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0215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6645" y="2435985"/>
            <a:ext cx="5320632" cy="2106518"/>
          </a:xfrm>
        </p:spPr>
        <p:txBody>
          <a:bodyPr>
            <a:normAutofit/>
          </a:bodyPr>
          <a:lstStyle/>
          <a:p>
            <a:r>
              <a:rPr lang="es-PE" dirty="0" smtClean="0"/>
              <a:t>¿Qué aprendimos la sesión anterior?</a:t>
            </a:r>
            <a:endParaRPr lang="es-PE" dirty="0"/>
          </a:p>
        </p:txBody>
      </p:sp>
      <p:pic>
        <p:nvPicPr>
          <p:cNvPr id="1026" name="Picture 2" descr="Resultado de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214" y="1978785"/>
            <a:ext cx="4138244" cy="3020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467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Solución 01</a:t>
            </a:r>
            <a:endParaRPr lang="es-PE" b="1" dirty="0"/>
          </a:p>
        </p:txBody>
      </p:sp>
      <p:pic>
        <p:nvPicPr>
          <p:cNvPr id="4" name="Marcador de contenido 3"/>
          <p:cNvPicPr>
            <a:picLocks noGrp="1" noChangeAspect="1"/>
          </p:cNvPicPr>
          <p:nvPr>
            <p:ph idx="1"/>
          </p:nvPr>
        </p:nvPicPr>
        <p:blipFill>
          <a:blip r:embed="rId2"/>
          <a:stretch>
            <a:fillRect/>
          </a:stretch>
        </p:blipFill>
        <p:spPr>
          <a:xfrm>
            <a:off x="772025" y="1804528"/>
            <a:ext cx="6307599" cy="4078914"/>
          </a:xfrm>
          <a:prstGeom prst="rect">
            <a:avLst/>
          </a:prstGeom>
        </p:spPr>
      </p:pic>
    </p:spTree>
    <p:extLst>
      <p:ext uri="{BB962C8B-B14F-4D97-AF65-F5344CB8AC3E}">
        <p14:creationId xmlns:p14="http://schemas.microsoft.com/office/powerpoint/2010/main" val="4197999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Solución 02</a:t>
            </a:r>
            <a:endParaRPr lang="es-PE" b="1" dirty="0"/>
          </a:p>
        </p:txBody>
      </p:sp>
      <p:pic>
        <p:nvPicPr>
          <p:cNvPr id="4" name="Marcador de contenido 3"/>
          <p:cNvPicPr>
            <a:picLocks noGrp="1" noChangeAspect="1"/>
          </p:cNvPicPr>
          <p:nvPr>
            <p:ph idx="1"/>
          </p:nvPr>
        </p:nvPicPr>
        <p:blipFill>
          <a:blip r:embed="rId2"/>
          <a:stretch>
            <a:fillRect/>
          </a:stretch>
        </p:blipFill>
        <p:spPr>
          <a:xfrm>
            <a:off x="949241" y="1690692"/>
            <a:ext cx="7232233" cy="4596078"/>
          </a:xfrm>
          <a:prstGeom prst="rect">
            <a:avLst/>
          </a:prstGeom>
        </p:spPr>
      </p:pic>
    </p:spTree>
    <p:extLst>
      <p:ext uri="{BB962C8B-B14F-4D97-AF65-F5344CB8AC3E}">
        <p14:creationId xmlns:p14="http://schemas.microsoft.com/office/powerpoint/2010/main" val="107047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Preguntas</a:t>
            </a:r>
            <a:endParaRPr lang="es-PE" dirty="0"/>
          </a:p>
        </p:txBody>
      </p:sp>
      <p:pic>
        <p:nvPicPr>
          <p:cNvPr id="4" name="Picture 2" descr="http://dan1ser.com/wp-content/uploads/2013/05/pregunta-197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378" y="1806660"/>
            <a:ext cx="2761245" cy="420494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462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Reflexionemos</a:t>
            </a:r>
            <a:endParaRPr lang="es-PE" dirty="0"/>
          </a:p>
        </p:txBody>
      </p:sp>
      <p:pic>
        <p:nvPicPr>
          <p:cNvPr id="2052" name="Picture 4" descr="http://ep00.epimg.net/cultura/imagenes/2013/11/22/actualidad/1385144846_543357_1385145638_noticia_norm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641" y="1557957"/>
            <a:ext cx="6991236" cy="450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06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Imagen 2"/>
          <p:cNvPicPr>
            <a:picLocks noChangeAspect="1"/>
          </p:cNvPicPr>
          <p:nvPr/>
        </p:nvPicPr>
        <p:blipFill>
          <a:blip r:embed="rId4"/>
          <a:stretch>
            <a:fillRect/>
          </a:stretch>
        </p:blipFill>
        <p:spPr>
          <a:xfrm>
            <a:off x="2819845" y="2048694"/>
            <a:ext cx="5630981" cy="2302079"/>
          </a:xfrm>
          <a:prstGeom prst="rect">
            <a:avLst/>
          </a:prstGeom>
        </p:spPr>
      </p:pic>
      <p:pic>
        <p:nvPicPr>
          <p:cNvPr id="5" name="Imagen 4"/>
          <p:cNvPicPr>
            <a:picLocks noChangeAspect="1"/>
          </p:cNvPicPr>
          <p:nvPr/>
        </p:nvPicPr>
        <p:blipFill>
          <a:blip r:embed="rId5"/>
          <a:stretch>
            <a:fillRect/>
          </a:stretch>
        </p:blipFill>
        <p:spPr>
          <a:xfrm>
            <a:off x="430315" y="394672"/>
            <a:ext cx="3041883" cy="991676"/>
          </a:xfrm>
          <a:prstGeom prst="rect">
            <a:avLst/>
          </a:prstGeom>
        </p:spPr>
      </p:pic>
    </p:spTree>
    <p:extLst>
      <p:ext uri="{BB962C8B-B14F-4D97-AF65-F5344CB8AC3E}">
        <p14:creationId xmlns:p14="http://schemas.microsoft.com/office/powerpoint/2010/main" val="3960036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815549" y="377161"/>
            <a:ext cx="9538251" cy="1325563"/>
          </a:xfrm>
        </p:spPr>
        <p:txBody>
          <a:bodyPr>
            <a:normAutofit/>
          </a:bodyPr>
          <a:lstStyle/>
          <a:p>
            <a:r>
              <a:rPr lang="es-PE" sz="2800" u="sng" dirty="0" smtClean="0"/>
              <a:t>Programas utilizando menú de opciones</a:t>
            </a:r>
            <a:endParaRPr lang="es-PE" sz="2800" u="sng" dirty="0"/>
          </a:p>
        </p:txBody>
      </p:sp>
      <p:sp>
        <p:nvSpPr>
          <p:cNvPr id="4" name="Marcador de contenido 3"/>
          <p:cNvSpPr>
            <a:spLocks noGrp="1"/>
          </p:cNvSpPr>
          <p:nvPr>
            <p:ph idx="1"/>
          </p:nvPr>
        </p:nvSpPr>
        <p:spPr>
          <a:xfrm>
            <a:off x="838200" y="1825625"/>
            <a:ext cx="4323347" cy="4351338"/>
          </a:xfrm>
        </p:spPr>
        <p:txBody>
          <a:bodyPr>
            <a:noAutofit/>
          </a:bodyPr>
          <a:lstStyle/>
          <a:p>
            <a:pPr marL="0" indent="0" algn="just">
              <a:lnSpc>
                <a:spcPct val="120000"/>
              </a:lnSpc>
              <a:buNone/>
            </a:pPr>
            <a:r>
              <a:rPr lang="es-PE" sz="2200" b="1" dirty="0" smtClean="0"/>
              <a:t>1</a:t>
            </a:r>
            <a:r>
              <a:rPr lang="es-PE" sz="2200" b="1" dirty="0" smtClean="0"/>
              <a:t>.-</a:t>
            </a:r>
            <a:r>
              <a:rPr lang="es-PE" sz="2200" dirty="0" smtClean="0"/>
              <a:t>Crea un programa </a:t>
            </a:r>
            <a:r>
              <a:rPr lang="es-PE" sz="2200" dirty="0" smtClean="0"/>
              <a:t>y considere </a:t>
            </a:r>
            <a:r>
              <a:rPr lang="es-PE" sz="2200" dirty="0" smtClean="0"/>
              <a:t>el siguiente menú de opciones</a:t>
            </a:r>
          </a:p>
          <a:p>
            <a:pPr lvl="1" algn="just">
              <a:lnSpc>
                <a:spcPct val="120000"/>
              </a:lnSpc>
            </a:pPr>
            <a:r>
              <a:rPr lang="es-PE" sz="2200" dirty="0" smtClean="0"/>
              <a:t>CASA DE CAMBIO</a:t>
            </a:r>
          </a:p>
          <a:p>
            <a:pPr marL="914377" lvl="1" indent="-457200" algn="just">
              <a:lnSpc>
                <a:spcPct val="120000"/>
              </a:lnSpc>
              <a:buFont typeface="+mj-lt"/>
              <a:buAutoNum type="arabicPeriod"/>
            </a:pPr>
            <a:r>
              <a:rPr lang="es-PE" sz="2200" dirty="0" smtClean="0"/>
              <a:t>Soles a Dólares</a:t>
            </a:r>
          </a:p>
          <a:p>
            <a:pPr marL="914377" lvl="1" indent="-457200" algn="just">
              <a:lnSpc>
                <a:spcPct val="120000"/>
              </a:lnSpc>
              <a:buFont typeface="+mj-lt"/>
              <a:buAutoNum type="arabicPeriod"/>
            </a:pPr>
            <a:r>
              <a:rPr lang="es-PE" sz="2200" dirty="0" smtClean="0"/>
              <a:t>Dólares a Soles</a:t>
            </a:r>
          </a:p>
          <a:p>
            <a:pPr marL="914377" lvl="1" indent="-457200" algn="just">
              <a:lnSpc>
                <a:spcPct val="120000"/>
              </a:lnSpc>
              <a:buFont typeface="+mj-lt"/>
              <a:buAutoNum type="arabicPeriod"/>
            </a:pPr>
            <a:r>
              <a:rPr lang="es-PE" sz="2200" dirty="0" smtClean="0"/>
              <a:t>Soles a Euros</a:t>
            </a:r>
          </a:p>
          <a:p>
            <a:pPr marL="914377" lvl="1" indent="-457200" algn="just">
              <a:lnSpc>
                <a:spcPct val="120000"/>
              </a:lnSpc>
              <a:buFont typeface="+mj-lt"/>
              <a:buAutoNum type="arabicPeriod"/>
            </a:pPr>
            <a:r>
              <a:rPr lang="es-PE" sz="2200" dirty="0" smtClean="0"/>
              <a:t>Euros a Soles</a:t>
            </a:r>
          </a:p>
          <a:p>
            <a:pPr marL="914377" lvl="1" indent="-457200" algn="just">
              <a:lnSpc>
                <a:spcPct val="120000"/>
              </a:lnSpc>
              <a:buFont typeface="+mj-lt"/>
              <a:buAutoNum type="arabicPeriod"/>
            </a:pPr>
            <a:r>
              <a:rPr lang="es-PE" sz="2200" dirty="0" smtClean="0"/>
              <a:t>Salir</a:t>
            </a:r>
          </a:p>
          <a:p>
            <a:pPr marL="457177" lvl="1" indent="0" algn="just">
              <a:lnSpc>
                <a:spcPct val="120000"/>
              </a:lnSpc>
              <a:buNone/>
            </a:pPr>
            <a:endParaRPr lang="es-PE" sz="2200" dirty="0"/>
          </a:p>
          <a:p>
            <a:pPr marL="457177" lvl="1" indent="0" algn="just">
              <a:lnSpc>
                <a:spcPct val="120000"/>
              </a:lnSpc>
              <a:buNone/>
            </a:pPr>
            <a:endParaRPr lang="es-PE" sz="2200" dirty="0"/>
          </a:p>
        </p:txBody>
      </p:sp>
      <p:sp>
        <p:nvSpPr>
          <p:cNvPr id="2" name="Rectángulo 1"/>
          <p:cNvSpPr/>
          <p:nvPr/>
        </p:nvSpPr>
        <p:spPr>
          <a:xfrm>
            <a:off x="10455275" y="2181225"/>
            <a:ext cx="190500" cy="206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aphicFrame>
        <p:nvGraphicFramePr>
          <p:cNvPr id="8" name="Diagrama 7"/>
          <p:cNvGraphicFramePr/>
          <p:nvPr>
            <p:extLst>
              <p:ext uri="{D42A27DB-BD31-4B8C-83A1-F6EECF244321}">
                <p14:modId xmlns:p14="http://schemas.microsoft.com/office/powerpoint/2010/main" val="2896270506"/>
              </p:ext>
            </p:extLst>
          </p:nvPr>
        </p:nvGraphicFramePr>
        <p:xfrm>
          <a:off x="6946232" y="1702724"/>
          <a:ext cx="432334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echa derecha 5"/>
          <p:cNvSpPr/>
          <p:nvPr/>
        </p:nvSpPr>
        <p:spPr>
          <a:xfrm>
            <a:off x="4957011" y="3733194"/>
            <a:ext cx="1627663" cy="53619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379631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PE" sz="4000" b="1" dirty="0" smtClean="0"/>
              <a:t>CONTADORES Y ACUMULADORES</a:t>
            </a:r>
            <a:r>
              <a:rPr lang="es-PE" sz="4000" b="1" dirty="0"/>
              <a:t/>
            </a:r>
            <a:br>
              <a:rPr lang="es-PE" sz="4000" b="1" dirty="0"/>
            </a:br>
            <a:r>
              <a:rPr lang="es-PE" sz="4000" b="1" dirty="0" err="1" smtClean="0"/>
              <a:t>While</a:t>
            </a:r>
            <a:r>
              <a:rPr lang="es-PE" sz="4000" b="1" dirty="0" smtClean="0"/>
              <a:t> y </a:t>
            </a:r>
            <a:r>
              <a:rPr lang="es-PE" sz="4000" b="1" dirty="0" err="1" smtClean="0"/>
              <a:t>For</a:t>
            </a:r>
            <a:endParaRPr lang="es-PE" sz="4000" b="1" dirty="0"/>
          </a:p>
        </p:txBody>
      </p:sp>
      <p:sp>
        <p:nvSpPr>
          <p:cNvPr id="3" name="Subtítulo 2"/>
          <p:cNvSpPr>
            <a:spLocks noGrp="1"/>
          </p:cNvSpPr>
          <p:nvPr>
            <p:ph type="subTitle" idx="1"/>
          </p:nvPr>
        </p:nvSpPr>
        <p:spPr/>
        <p:txBody>
          <a:bodyPr/>
          <a:lstStyle/>
          <a:p>
            <a:r>
              <a:rPr lang="es-PE" dirty="0" smtClean="0"/>
              <a:t>Fundamentos de Programación</a:t>
            </a:r>
          </a:p>
        </p:txBody>
      </p:sp>
      <p:sp>
        <p:nvSpPr>
          <p:cNvPr id="4" name="CuadroTexto 3"/>
          <p:cNvSpPr txBox="1"/>
          <p:nvPr/>
        </p:nvSpPr>
        <p:spPr>
          <a:xfrm>
            <a:off x="10196801" y="5762035"/>
            <a:ext cx="1435008" cy="369332"/>
          </a:xfrm>
          <a:prstGeom prst="rect">
            <a:avLst/>
          </a:prstGeom>
          <a:noFill/>
        </p:spPr>
        <p:txBody>
          <a:bodyPr wrap="none" rtlCol="0">
            <a:spAutoFit/>
          </a:bodyPr>
          <a:lstStyle/>
          <a:p>
            <a:r>
              <a:rPr lang="es-PE" b="1" dirty="0">
                <a:latin typeface="Century Gothic" panose="020B0502020202020204" pitchFamily="34" charset="0"/>
              </a:rPr>
              <a:t>Semana </a:t>
            </a:r>
            <a:r>
              <a:rPr lang="es-PE" b="1" dirty="0" smtClean="0">
                <a:latin typeface="Century Gothic" panose="020B0502020202020204" pitchFamily="34" charset="0"/>
              </a:rPr>
              <a:t>11</a:t>
            </a:r>
            <a:endParaRPr lang="es-PE" b="1" dirty="0">
              <a:latin typeface="Century Gothic" panose="020B0502020202020204" pitchFamily="34" charset="0"/>
            </a:endParaRPr>
          </a:p>
        </p:txBody>
      </p:sp>
    </p:spTree>
    <p:extLst>
      <p:ext uri="{BB962C8B-B14F-4D97-AF65-F5344CB8AC3E}">
        <p14:creationId xmlns:p14="http://schemas.microsoft.com/office/powerpoint/2010/main" val="3445147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vert="horz" lIns="91440" tIns="45720" rIns="91440" bIns="45720" rtlCol="0" anchor="ctr">
            <a:normAutofit/>
          </a:bodyPr>
          <a:lstStyle/>
          <a:p>
            <a:r>
              <a:rPr lang="es-PE" sz="3600" b="1" dirty="0"/>
              <a:t>Propósito</a:t>
            </a:r>
          </a:p>
        </p:txBody>
      </p:sp>
      <p:sp>
        <p:nvSpPr>
          <p:cNvPr id="5" name="Subtítulo 4"/>
          <p:cNvSpPr>
            <a:spLocks noGrp="1"/>
          </p:cNvSpPr>
          <p:nvPr>
            <p:ph idx="1"/>
          </p:nvPr>
        </p:nvSpPr>
        <p:spPr/>
        <p:txBody>
          <a:bodyPr vert="horz" lIns="91440" tIns="45720" rIns="91440" bIns="45720" rtlCol="0">
            <a:normAutofit/>
          </a:bodyPr>
          <a:lstStyle/>
          <a:p>
            <a:pPr marL="457200" indent="-457200">
              <a:buFont typeface="Wingdings" panose="05000000000000000000" pitchFamily="2" charset="2"/>
              <a:buChar char="ü"/>
            </a:pPr>
            <a:r>
              <a:rPr lang="es-PE" dirty="0"/>
              <a:t>Identifica la sintaxis y empleo de </a:t>
            </a:r>
            <a:r>
              <a:rPr lang="es-PE" dirty="0" smtClean="0"/>
              <a:t>contadores y acumuladores en el lenguaje de programación C++</a:t>
            </a:r>
            <a:endParaRPr lang="es-PE" sz="2800" dirty="0"/>
          </a:p>
        </p:txBody>
      </p:sp>
      <p:pic>
        <p:nvPicPr>
          <p:cNvPr id="6" name="Picture 2" descr="http://marketingparaemprendedoras.com/wpcontent/uploads/2014/12/propc3b3sito.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226"/>
          <a:stretch/>
        </p:blipFill>
        <p:spPr bwMode="auto">
          <a:xfrm>
            <a:off x="8097253" y="3309657"/>
            <a:ext cx="3126270" cy="286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878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4000" b="1" dirty="0" smtClean="0"/>
              <a:t>Agenda del día</a:t>
            </a:r>
            <a:endParaRPr lang="es-PE" sz="4000" b="1"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734863414"/>
              </p:ext>
            </p:extLst>
          </p:nvPr>
        </p:nvGraphicFramePr>
        <p:xfrm>
          <a:off x="2063749" y="2276475"/>
          <a:ext cx="8135939" cy="324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8662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pPr algn="ctr"/>
            <a:r>
              <a:rPr lang="es-PE" sz="4400" b="1" dirty="0" smtClean="0"/>
              <a:t>CONTADORES</a:t>
            </a:r>
            <a:endParaRPr lang="es-PE" sz="4400" b="1" dirty="0"/>
          </a:p>
        </p:txBody>
      </p:sp>
      <p:sp>
        <p:nvSpPr>
          <p:cNvPr id="6" name="Marcador de texto 5"/>
          <p:cNvSpPr>
            <a:spLocks noGrp="1"/>
          </p:cNvSpPr>
          <p:nvPr>
            <p:ph type="body" idx="1"/>
          </p:nvPr>
        </p:nvSpPr>
        <p:spPr/>
        <p:txBody>
          <a:bodyPr/>
          <a:lstStyle/>
          <a:p>
            <a:endParaRPr lang="es-PE" dirty="0"/>
          </a:p>
        </p:txBody>
      </p:sp>
    </p:spTree>
    <p:extLst>
      <p:ext uri="{BB962C8B-B14F-4D97-AF65-F5344CB8AC3E}">
        <p14:creationId xmlns:p14="http://schemas.microsoft.com/office/powerpoint/2010/main" val="1582785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es-PE" sz="4000" b="1" dirty="0" smtClean="0"/>
              <a:t>Definición</a:t>
            </a:r>
            <a:endParaRPr lang="es-PE" sz="4000" b="1"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810026888"/>
              </p:ext>
            </p:extLst>
          </p:nvPr>
        </p:nvGraphicFramePr>
        <p:xfrm>
          <a:off x="838200" y="1347537"/>
          <a:ext cx="7487653" cy="5125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a 7"/>
          <p:cNvGraphicFramePr/>
          <p:nvPr>
            <p:extLst>
              <p:ext uri="{D42A27DB-BD31-4B8C-83A1-F6EECF244321}">
                <p14:modId xmlns:p14="http://schemas.microsoft.com/office/powerpoint/2010/main" val="3711591207"/>
              </p:ext>
            </p:extLst>
          </p:nvPr>
        </p:nvGraphicFramePr>
        <p:xfrm>
          <a:off x="9071812" y="1888958"/>
          <a:ext cx="2731168" cy="32725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6275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Ejemplo</a:t>
            </a:r>
            <a:endParaRPr lang="es-PE" b="1"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797314475"/>
              </p:ext>
            </p:extLst>
          </p:nvPr>
        </p:nvGraphicFramePr>
        <p:xfrm>
          <a:off x="838200" y="1825624"/>
          <a:ext cx="5514474" cy="4587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n 5"/>
          <p:cNvPicPr>
            <a:picLocks noChangeAspect="1"/>
          </p:cNvPicPr>
          <p:nvPr/>
        </p:nvPicPr>
        <p:blipFill>
          <a:blip r:embed="rId7"/>
          <a:stretch>
            <a:fillRect/>
          </a:stretch>
        </p:blipFill>
        <p:spPr>
          <a:xfrm>
            <a:off x="7076573" y="4149214"/>
            <a:ext cx="4533900" cy="1466850"/>
          </a:xfrm>
          <a:prstGeom prst="rect">
            <a:avLst/>
          </a:prstGeom>
        </p:spPr>
      </p:pic>
      <p:pic>
        <p:nvPicPr>
          <p:cNvPr id="1030" name="Picture 6" descr="Imagen relacionada"/>
          <p:cNvPicPr>
            <a:picLocks noChangeAspect="1" noChangeArrowheads="1"/>
          </p:cNvPicPr>
          <p:nvPr/>
        </p:nvPicPr>
        <p:blipFill rotWithShape="1">
          <a:blip r:embed="rId8">
            <a:extLst>
              <a:ext uri="{28A0092B-C50C-407E-A947-70E740481C1C}">
                <a14:useLocalDpi xmlns:a14="http://schemas.microsoft.com/office/drawing/2010/main" val="0"/>
              </a:ext>
            </a:extLst>
          </a:blip>
          <a:srcRect t="36651"/>
          <a:stretch/>
        </p:blipFill>
        <p:spPr bwMode="auto">
          <a:xfrm>
            <a:off x="6766504" y="1816768"/>
            <a:ext cx="4843969" cy="165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7244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46944cd8931d310ed71ecdeb99b4958f8e41"/>
</p:tagLst>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3625</TotalTime>
  <Words>560</Words>
  <Application>Microsoft Office PowerPoint</Application>
  <PresentationFormat>Panorámica</PresentationFormat>
  <Paragraphs>83</Paragraphs>
  <Slides>24</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Century Gothic</vt:lpstr>
      <vt:lpstr>Wingdings</vt:lpstr>
      <vt:lpstr>Office Theme</vt:lpstr>
      <vt:lpstr>FUNDAMENTOS DE PROGRAMACIÓN</vt:lpstr>
      <vt:lpstr>¿Qué aprendimos la sesión anterior?</vt:lpstr>
      <vt:lpstr>Programas utilizando menú de opciones</vt:lpstr>
      <vt:lpstr>CONTADORES Y ACUMULADORES While y For</vt:lpstr>
      <vt:lpstr>Propósito</vt:lpstr>
      <vt:lpstr>Agenda del día</vt:lpstr>
      <vt:lpstr>CONTADORES</vt:lpstr>
      <vt:lpstr>Definición</vt:lpstr>
      <vt:lpstr>Ejemplo</vt:lpstr>
      <vt:lpstr>ACUMULADORES</vt:lpstr>
      <vt:lpstr>Definición</vt:lpstr>
      <vt:lpstr>Ejemplo</vt:lpstr>
      <vt:lpstr>Cómo Usar un Acumulador</vt:lpstr>
      <vt:lpstr>¿Qué estructuras permiten el uso de Contadores y Acumuladores? </vt:lpstr>
      <vt:lpstr>EJEMPLO DE USO DE CONTADORES CON FOR</vt:lpstr>
      <vt:lpstr>EJEMPLO DE USO DE CONTADORES CON WHILE</vt:lpstr>
      <vt:lpstr>EJEMPLO DE USO DE ACUMULADORES CON FOR</vt:lpstr>
      <vt:lpstr>Ejercicios</vt:lpstr>
      <vt:lpstr>Elaborar los siguientes programas utilizando la estructura FOR y WHILE</vt:lpstr>
      <vt:lpstr>Solución 01</vt:lpstr>
      <vt:lpstr>Solución 02</vt:lpstr>
      <vt:lpstr>Preguntas</vt:lpstr>
      <vt:lpstr>Reflexionemos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Osorio Contreras, Rosario Delia</cp:lastModifiedBy>
  <cp:revision>706</cp:revision>
  <dcterms:created xsi:type="dcterms:W3CDTF">2016-05-26T15:40:57Z</dcterms:created>
  <dcterms:modified xsi:type="dcterms:W3CDTF">2019-02-28T22:36:40Z</dcterms:modified>
</cp:coreProperties>
</file>