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64" r:id="rId5"/>
    <p:sldId id="259" r:id="rId6"/>
    <p:sldId id="265" r:id="rId7"/>
    <p:sldId id="267" r:id="rId8"/>
    <p:sldId id="266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pPr rtl="0"/>
          <a:r>
            <a:rPr lang="es-ES" noProof="0" dirty="0" smtClean="0"/>
            <a:t>Servicio 1</a:t>
          </a:r>
          <a:endParaRPr lang="es-ES" noProof="0" dirty="0"/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pPr rtl="0"/>
          <a:endParaRPr lang="es-ES" noProof="0" dirty="0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pPr rtl="0"/>
          <a:endParaRPr lang="es-ES" noProof="0" dirty="0"/>
        </a:p>
      </dgm:t>
    </dgm:pt>
    <dgm:pt modelId="{E40970FA-9468-4353-8343-FE5E2BEBB8B0}">
      <dgm:prSet phldrT="[Text]"/>
      <dgm:spPr/>
      <dgm:t>
        <a:bodyPr/>
        <a:lstStyle/>
        <a:p>
          <a:pPr rtl="0"/>
          <a:r>
            <a:rPr lang="es-ES" noProof="0" dirty="0" smtClean="0"/>
            <a:t>Calcula las Unidades a Comercializar</a:t>
          </a:r>
          <a:endParaRPr lang="es-ES" noProof="0" dirty="0"/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pPr rtl="0"/>
          <a:endParaRPr lang="es-ES" noProof="0" dirty="0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pPr rtl="0"/>
          <a:endParaRPr lang="es-ES" noProof="0" dirty="0"/>
        </a:p>
      </dgm:t>
    </dgm:pt>
    <dgm:pt modelId="{A7F7584C-6CC5-40A2-9566-2842A5DEA97A}">
      <dgm:prSet phldrT="[Text]"/>
      <dgm:spPr/>
      <dgm:t>
        <a:bodyPr/>
        <a:lstStyle/>
        <a:p>
          <a:pPr rtl="0"/>
          <a:r>
            <a:rPr lang="es-ES" noProof="0" dirty="0" smtClean="0"/>
            <a:t>Servicio 2</a:t>
          </a:r>
          <a:endParaRPr lang="es-ES" noProof="0" dirty="0"/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pPr rtl="0"/>
          <a:endParaRPr lang="es-ES" noProof="0" dirty="0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pPr rtl="0"/>
          <a:endParaRPr lang="es-ES" noProof="0" dirty="0"/>
        </a:p>
      </dgm:t>
    </dgm:pt>
    <dgm:pt modelId="{9D8DAFB6-C744-4BD6-B757-393BF647EBB6}">
      <dgm:prSet phldrT="[Text]"/>
      <dgm:spPr/>
      <dgm:t>
        <a:bodyPr/>
        <a:lstStyle/>
        <a:p>
          <a:pPr rtl="0"/>
          <a:r>
            <a:rPr lang="es-ES" noProof="0" dirty="0" smtClean="0"/>
            <a:t>Calcular el Costo Total del Lote</a:t>
          </a:r>
          <a:endParaRPr lang="es-ES" noProof="0" dirty="0"/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pPr rtl="0"/>
          <a:endParaRPr lang="es-ES" noProof="0" dirty="0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pPr rtl="0"/>
          <a:endParaRPr lang="es-ES" noProof="0" dirty="0"/>
        </a:p>
      </dgm:t>
    </dgm:pt>
    <dgm:pt modelId="{51A6936C-668E-4912-B1B4-BA2D45D3F624}">
      <dgm:prSet phldrT="[Text]"/>
      <dgm:spPr/>
      <dgm:t>
        <a:bodyPr/>
        <a:lstStyle/>
        <a:p>
          <a:pPr rtl="0"/>
          <a:r>
            <a:rPr lang="es-ES" noProof="0" dirty="0" smtClean="0"/>
            <a:t>Servicio 3</a:t>
          </a:r>
          <a:endParaRPr lang="es-ES" noProof="0" dirty="0"/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pPr rtl="0"/>
          <a:endParaRPr lang="es-ES" noProof="0" dirty="0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pPr rtl="0"/>
          <a:endParaRPr lang="es-ES" noProof="0" dirty="0"/>
        </a:p>
      </dgm:t>
    </dgm:pt>
    <dgm:pt modelId="{2A9B6C90-9B70-4ED8-9084-8651413BB905}">
      <dgm:prSet phldrT="[Text]"/>
      <dgm:spPr/>
      <dgm:t>
        <a:bodyPr/>
        <a:lstStyle/>
        <a:p>
          <a:pPr rtl="0"/>
          <a:r>
            <a:rPr lang="es-ES" noProof="0" dirty="0" smtClean="0"/>
            <a:t>Calcular el Costo por Unidad</a:t>
          </a:r>
          <a:endParaRPr lang="es-ES" noProof="0" dirty="0"/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pPr rtl="0"/>
          <a:endParaRPr lang="es-ES" noProof="0" dirty="0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pPr rtl="0"/>
          <a:endParaRPr lang="es-ES" noProof="0" dirty="0"/>
        </a:p>
      </dgm:t>
    </dgm:pt>
    <dgm:pt modelId="{928B5CB8-3545-4EE5-8BED-981D3C6157A5}">
      <dgm:prSet phldrT="[Text]"/>
      <dgm:spPr/>
      <dgm:t>
        <a:bodyPr/>
        <a:lstStyle/>
        <a:p>
          <a:pPr rtl="0"/>
          <a:r>
            <a:rPr lang="es-ES" noProof="0" dirty="0" smtClean="0"/>
            <a:t>Servicio 4</a:t>
          </a:r>
          <a:endParaRPr lang="es-ES" noProof="0" dirty="0"/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pPr rtl="0"/>
          <a:endParaRPr lang="es-ES" noProof="0" dirty="0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pPr rtl="0"/>
          <a:endParaRPr lang="es-ES" noProof="0" dirty="0"/>
        </a:p>
      </dgm:t>
    </dgm:pt>
    <dgm:pt modelId="{95A524E6-8A71-49A1-AF74-29696A02028A}">
      <dgm:prSet phldrT="[Text]"/>
      <dgm:spPr/>
      <dgm:t>
        <a:bodyPr/>
        <a:lstStyle/>
        <a:p>
          <a:pPr rtl="0"/>
          <a:r>
            <a:rPr lang="es-ES" noProof="0" dirty="0" smtClean="0"/>
            <a:t>Calcular el Precio de Venta</a:t>
          </a:r>
          <a:endParaRPr lang="es-ES" noProof="0" dirty="0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pPr rtl="0"/>
          <a:endParaRPr lang="es-ES" noProof="0" dirty="0"/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pPr rtl="0"/>
          <a:endParaRPr lang="es-ES" noProof="0" dirty="0"/>
        </a:p>
      </dgm:t>
    </dgm:pt>
    <dgm:pt modelId="{EAFF486C-2A95-4D93-AD73-9044151CD9F4}">
      <dgm:prSet/>
      <dgm:spPr/>
      <dgm:t>
        <a:bodyPr/>
        <a:lstStyle/>
        <a:p>
          <a:r>
            <a:rPr lang="es-ES" dirty="0" smtClean="0"/>
            <a:t>Servicio 5</a:t>
          </a:r>
        </a:p>
      </dgm:t>
    </dgm:pt>
    <dgm:pt modelId="{228EC697-1169-43F5-9E0A-7FD1B19BF6B4}" type="sibTrans" cxnId="{B0D4D8B8-EA9B-4341-B3C2-077A8FBAFF05}">
      <dgm:prSet/>
      <dgm:spPr/>
      <dgm:t>
        <a:bodyPr/>
        <a:lstStyle/>
        <a:p>
          <a:endParaRPr lang="es-ES"/>
        </a:p>
      </dgm:t>
    </dgm:pt>
    <dgm:pt modelId="{67B3D38F-3DFC-406C-883F-D7D8C0D740A6}" type="parTrans" cxnId="{B0D4D8B8-EA9B-4341-B3C2-077A8FBAFF05}">
      <dgm:prSet/>
      <dgm:spPr/>
      <dgm:t>
        <a:bodyPr/>
        <a:lstStyle/>
        <a:p>
          <a:endParaRPr lang="es-ES"/>
        </a:p>
      </dgm:t>
    </dgm:pt>
    <dgm:pt modelId="{3B03B3C1-A89D-4FB3-975E-CB1A4E0D2FA4}">
      <dgm:prSet/>
      <dgm:spPr/>
      <dgm:t>
        <a:bodyPr/>
        <a:lstStyle/>
        <a:p>
          <a:r>
            <a:rPr lang="es-ES" dirty="0" smtClean="0"/>
            <a:t>Calcular el Precio al Publico</a:t>
          </a:r>
          <a:endParaRPr lang="es-ES" dirty="0"/>
        </a:p>
      </dgm:t>
    </dgm:pt>
    <dgm:pt modelId="{1D68CEAB-005C-4EEF-A937-631E400EDCA1}" type="parTrans" cxnId="{8297767D-A123-419C-9936-C5806F5ED841}">
      <dgm:prSet/>
      <dgm:spPr/>
      <dgm:t>
        <a:bodyPr/>
        <a:lstStyle/>
        <a:p>
          <a:endParaRPr lang="es-ES"/>
        </a:p>
      </dgm:t>
    </dgm:pt>
    <dgm:pt modelId="{A60CFB76-C3A0-458C-AF70-0CBBD74CCD69}" type="sibTrans" cxnId="{8297767D-A123-419C-9936-C5806F5ED841}">
      <dgm:prSet/>
      <dgm:spPr/>
      <dgm:t>
        <a:bodyPr/>
        <a:lstStyle/>
        <a:p>
          <a:endParaRPr lang="es-ES"/>
        </a:p>
      </dgm:t>
    </dgm:pt>
    <dgm:pt modelId="{A7D27DF7-F086-4D7E-9290-B37FEC37BF13}" type="pres">
      <dgm:prSet presAssocID="{81269538-BFC5-48BB-BEA1-D7AF1F385FD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6BCF3D73-965E-4D01-9474-E60834A11D55}" type="pres">
      <dgm:prSet presAssocID="{0D51337A-31FA-4717-B2BF-9243F96D2B9B}" presName="linNode" presStyleCnt="0"/>
      <dgm:spPr/>
      <dgm:t>
        <a:bodyPr/>
        <a:lstStyle/>
        <a:p>
          <a:endParaRPr lang="es-ES"/>
        </a:p>
      </dgm:t>
    </dgm:pt>
    <dgm:pt modelId="{A8F4D9FD-3ED3-4100-98A5-7E0B67917253}" type="pres">
      <dgm:prSet presAssocID="{0D51337A-31FA-4717-B2BF-9243F96D2B9B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B6202A-9E86-44DE-9765-4BADE99EBCDB}" type="pres">
      <dgm:prSet presAssocID="{0D51337A-31FA-4717-B2BF-9243F96D2B9B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F4A3F1-A7EA-4466-998A-FCE4BA4B8D60}" type="pres">
      <dgm:prSet presAssocID="{6799645E-F42F-43D8-B2EA-A1377D84D0B3}" presName="spacing" presStyleCnt="0"/>
      <dgm:spPr/>
      <dgm:t>
        <a:bodyPr/>
        <a:lstStyle/>
        <a:p>
          <a:endParaRPr lang="es-ES"/>
        </a:p>
      </dgm:t>
    </dgm:pt>
    <dgm:pt modelId="{E6099210-28FF-4195-B840-3282D9BCD16E}" type="pres">
      <dgm:prSet presAssocID="{A7F7584C-6CC5-40A2-9566-2842A5DEA97A}" presName="linNode" presStyleCnt="0"/>
      <dgm:spPr/>
      <dgm:t>
        <a:bodyPr/>
        <a:lstStyle/>
        <a:p>
          <a:endParaRPr lang="es-ES"/>
        </a:p>
      </dgm:t>
    </dgm:pt>
    <dgm:pt modelId="{245B4454-56F7-4BC4-BACC-5F3F865D33DC}" type="pres">
      <dgm:prSet presAssocID="{A7F7584C-6CC5-40A2-9566-2842A5DEA97A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7FD5C2-D257-4A52-BF57-053F0A2FD544}" type="pres">
      <dgm:prSet presAssocID="{A7F7584C-6CC5-40A2-9566-2842A5DEA97A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14B62E-3999-47A1-9FD8-D2144A26DDAF}" type="pres">
      <dgm:prSet presAssocID="{C41ED6A4-512C-48AB-901D-671B73446005}" presName="spacing" presStyleCnt="0"/>
      <dgm:spPr/>
      <dgm:t>
        <a:bodyPr/>
        <a:lstStyle/>
        <a:p>
          <a:endParaRPr lang="es-ES"/>
        </a:p>
      </dgm:t>
    </dgm:pt>
    <dgm:pt modelId="{5393DC42-C50C-4B1A-81B7-DC37B482091B}" type="pres">
      <dgm:prSet presAssocID="{51A6936C-668E-4912-B1B4-BA2D45D3F624}" presName="linNode" presStyleCnt="0"/>
      <dgm:spPr/>
      <dgm:t>
        <a:bodyPr/>
        <a:lstStyle/>
        <a:p>
          <a:endParaRPr lang="es-ES"/>
        </a:p>
      </dgm:t>
    </dgm:pt>
    <dgm:pt modelId="{3022A626-9931-4DF2-9138-14BCE3C12E4E}" type="pres">
      <dgm:prSet presAssocID="{51A6936C-668E-4912-B1B4-BA2D45D3F624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61B6F6-CCD3-4953-9509-A66D97E5A72D}" type="pres">
      <dgm:prSet presAssocID="{51A6936C-668E-4912-B1B4-BA2D45D3F624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FA9409-B64E-401F-8BA3-E893041C9F89}" type="pres">
      <dgm:prSet presAssocID="{E68031D9-E3F9-439E-86FC-2A0A3A3988D0}" presName="spacing" presStyleCnt="0"/>
      <dgm:spPr/>
      <dgm:t>
        <a:bodyPr/>
        <a:lstStyle/>
        <a:p>
          <a:endParaRPr lang="es-ES"/>
        </a:p>
      </dgm:t>
    </dgm:pt>
    <dgm:pt modelId="{EA867D40-1F0B-471A-A488-F740262FE9A8}" type="pres">
      <dgm:prSet presAssocID="{928B5CB8-3545-4EE5-8BED-981D3C6157A5}" presName="linNode" presStyleCnt="0"/>
      <dgm:spPr/>
      <dgm:t>
        <a:bodyPr/>
        <a:lstStyle/>
        <a:p>
          <a:endParaRPr lang="es-ES"/>
        </a:p>
      </dgm:t>
    </dgm:pt>
    <dgm:pt modelId="{309E598B-5831-4B44-A5A4-9396462E7D83}" type="pres">
      <dgm:prSet presAssocID="{928B5CB8-3545-4EE5-8BED-981D3C6157A5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DD0E52-F629-47E1-B626-80E6A66489CF}" type="pres">
      <dgm:prSet presAssocID="{928B5CB8-3545-4EE5-8BED-981D3C6157A5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179664-1CCA-46EF-A380-731D1EF37536}" type="pres">
      <dgm:prSet presAssocID="{8EF545BA-8D8A-4813-A428-2F18D76E61FA}" presName="spacing" presStyleCnt="0"/>
      <dgm:spPr/>
      <dgm:t>
        <a:bodyPr/>
        <a:lstStyle/>
        <a:p>
          <a:endParaRPr lang="es-ES"/>
        </a:p>
      </dgm:t>
    </dgm:pt>
    <dgm:pt modelId="{630BFEA5-BB1C-4F02-88B0-C9320FDCF5D0}" type="pres">
      <dgm:prSet presAssocID="{EAFF486C-2A95-4D93-AD73-9044151CD9F4}" presName="linNode" presStyleCnt="0"/>
      <dgm:spPr/>
      <dgm:t>
        <a:bodyPr/>
        <a:lstStyle/>
        <a:p>
          <a:endParaRPr lang="es-ES"/>
        </a:p>
      </dgm:t>
    </dgm:pt>
    <dgm:pt modelId="{F647CACC-4648-4501-B78A-8FC9BDDA54AA}" type="pres">
      <dgm:prSet presAssocID="{EAFF486C-2A95-4D93-AD73-9044151CD9F4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3E68883-BC1B-4840-AA25-C90CC0A67D42}" type="pres">
      <dgm:prSet presAssocID="{EAFF486C-2A95-4D93-AD73-9044151CD9F4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E5559985-83FF-47D6-A30B-96FC004318E6}" type="presOf" srcId="{3B03B3C1-A89D-4FB3-975E-CB1A4E0D2FA4}" destId="{E3E68883-BC1B-4840-AA25-C90CC0A67D42}" srcOrd="0" destOrd="0" presId="urn:microsoft.com/office/officeart/2005/8/layout/vList6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3B91EE39-A0A0-4388-A677-ACE4163B8419}" type="presOf" srcId="{E40970FA-9468-4353-8343-FE5E2BEBB8B0}" destId="{8CB6202A-9E86-44DE-9765-4BADE99EBCDB}" srcOrd="0" destOrd="0" presId="urn:microsoft.com/office/officeart/2005/8/layout/vList6"/>
    <dgm:cxn modelId="{7BD82AA1-BFAD-4302-A4A4-31CDAD8DB2C3}" type="presOf" srcId="{51A6936C-668E-4912-B1B4-BA2D45D3F624}" destId="{3022A626-9931-4DF2-9138-14BCE3C12E4E}" srcOrd="0" destOrd="0" presId="urn:microsoft.com/office/officeart/2005/8/layout/vList6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A87AB93C-F6EB-4992-A867-8BDCBC329525}" type="presOf" srcId="{81269538-BFC5-48BB-BEA1-D7AF1F385FD5}" destId="{A7D27DF7-F086-4D7E-9290-B37FEC37BF13}" srcOrd="0" destOrd="0" presId="urn:microsoft.com/office/officeart/2005/8/layout/vList6"/>
    <dgm:cxn modelId="{42CA192E-C64C-4A50-BA6D-0C813F008DD2}" type="presOf" srcId="{928B5CB8-3545-4EE5-8BED-981D3C6157A5}" destId="{309E598B-5831-4B44-A5A4-9396462E7D83}" srcOrd="0" destOrd="0" presId="urn:microsoft.com/office/officeart/2005/8/layout/vList6"/>
    <dgm:cxn modelId="{40103517-55A6-4683-ADB2-249CB1F12786}" type="presOf" srcId="{A7F7584C-6CC5-40A2-9566-2842A5DEA97A}" destId="{245B4454-56F7-4BC4-BACC-5F3F865D33DC}" srcOrd="0" destOrd="0" presId="urn:microsoft.com/office/officeart/2005/8/layout/vList6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8297767D-A123-419C-9936-C5806F5ED841}" srcId="{EAFF486C-2A95-4D93-AD73-9044151CD9F4}" destId="{3B03B3C1-A89D-4FB3-975E-CB1A4E0D2FA4}" srcOrd="0" destOrd="0" parTransId="{1D68CEAB-005C-4EEF-A937-631E400EDCA1}" sibTransId="{A60CFB76-C3A0-458C-AF70-0CBBD74CCD69}"/>
    <dgm:cxn modelId="{0C2CAA4D-5177-4BA3-AE5A-860AD971A914}" type="presOf" srcId="{9D8DAFB6-C744-4BD6-B757-393BF647EBB6}" destId="{C07FD5C2-D257-4A52-BF57-053F0A2FD544}" srcOrd="0" destOrd="0" presId="urn:microsoft.com/office/officeart/2005/8/layout/vList6"/>
    <dgm:cxn modelId="{65EF069E-9923-4E6B-BDC9-84126BE3096E}" type="presOf" srcId="{95A524E6-8A71-49A1-AF74-29696A02028A}" destId="{1ADD0E52-F629-47E1-B626-80E6A66489CF}" srcOrd="0" destOrd="0" presId="urn:microsoft.com/office/officeart/2005/8/layout/vList6"/>
    <dgm:cxn modelId="{5DF28BF7-4BE2-4048-B923-25C44AE3BEE6}" type="presOf" srcId="{EAFF486C-2A95-4D93-AD73-9044151CD9F4}" destId="{F647CACC-4648-4501-B78A-8FC9BDDA54AA}" srcOrd="0" destOrd="0" presId="urn:microsoft.com/office/officeart/2005/8/layout/vList6"/>
    <dgm:cxn modelId="{7492BE6C-E8EE-4472-8437-3A17E6631996}" type="presOf" srcId="{0D51337A-31FA-4717-B2BF-9243F96D2B9B}" destId="{A8F4D9FD-3ED3-4100-98A5-7E0B67917253}" srcOrd="0" destOrd="0" presId="urn:microsoft.com/office/officeart/2005/8/layout/vList6"/>
    <dgm:cxn modelId="{B0D4D8B8-EA9B-4341-B3C2-077A8FBAFF05}" srcId="{81269538-BFC5-48BB-BEA1-D7AF1F385FD5}" destId="{EAFF486C-2A95-4D93-AD73-9044151CD9F4}" srcOrd="4" destOrd="0" parTransId="{67B3D38F-3DFC-406C-883F-D7D8C0D740A6}" sibTransId="{228EC697-1169-43F5-9E0A-7FD1B19BF6B4}"/>
    <dgm:cxn modelId="{320CCC59-DB1B-4945-ACD8-0468B8D3AC8A}" type="presOf" srcId="{2A9B6C90-9B70-4ED8-9084-8651413BB905}" destId="{2861B6F6-CCD3-4953-9509-A66D97E5A72D}" srcOrd="0" destOrd="0" presId="urn:microsoft.com/office/officeart/2005/8/layout/vList6"/>
    <dgm:cxn modelId="{76211A69-7CDC-4FC4-ABC9-988A48771CF4}" type="presParOf" srcId="{A7D27DF7-F086-4D7E-9290-B37FEC37BF13}" destId="{6BCF3D73-965E-4D01-9474-E60834A11D55}" srcOrd="0" destOrd="0" presId="urn:microsoft.com/office/officeart/2005/8/layout/vList6"/>
    <dgm:cxn modelId="{EB5C2FC6-09F9-4DC4-A765-FB599C93038B}" type="presParOf" srcId="{6BCF3D73-965E-4D01-9474-E60834A11D55}" destId="{A8F4D9FD-3ED3-4100-98A5-7E0B67917253}" srcOrd="0" destOrd="0" presId="urn:microsoft.com/office/officeart/2005/8/layout/vList6"/>
    <dgm:cxn modelId="{4BFD357F-D54A-4F8D-8429-8F4C81C282BA}" type="presParOf" srcId="{6BCF3D73-965E-4D01-9474-E60834A11D55}" destId="{8CB6202A-9E86-44DE-9765-4BADE99EBCDB}" srcOrd="1" destOrd="0" presId="urn:microsoft.com/office/officeart/2005/8/layout/vList6"/>
    <dgm:cxn modelId="{6AE92637-3261-41E0-9F7F-6F84F85BD43A}" type="presParOf" srcId="{A7D27DF7-F086-4D7E-9290-B37FEC37BF13}" destId="{21F4A3F1-A7EA-4466-998A-FCE4BA4B8D60}" srcOrd="1" destOrd="0" presId="urn:microsoft.com/office/officeart/2005/8/layout/vList6"/>
    <dgm:cxn modelId="{75DECA9B-8304-4752-966A-D2210CEC0A8E}" type="presParOf" srcId="{A7D27DF7-F086-4D7E-9290-B37FEC37BF13}" destId="{E6099210-28FF-4195-B840-3282D9BCD16E}" srcOrd="2" destOrd="0" presId="urn:microsoft.com/office/officeart/2005/8/layout/vList6"/>
    <dgm:cxn modelId="{7D2DB030-506B-48C2-A3C0-4BB64637BDDC}" type="presParOf" srcId="{E6099210-28FF-4195-B840-3282D9BCD16E}" destId="{245B4454-56F7-4BC4-BACC-5F3F865D33DC}" srcOrd="0" destOrd="0" presId="urn:microsoft.com/office/officeart/2005/8/layout/vList6"/>
    <dgm:cxn modelId="{1382EC69-6A02-4A5A-A95B-CEA50107CCE8}" type="presParOf" srcId="{E6099210-28FF-4195-B840-3282D9BCD16E}" destId="{C07FD5C2-D257-4A52-BF57-053F0A2FD544}" srcOrd="1" destOrd="0" presId="urn:microsoft.com/office/officeart/2005/8/layout/vList6"/>
    <dgm:cxn modelId="{9D59DFD3-FF94-48BC-ACDD-A31BFBBB98A9}" type="presParOf" srcId="{A7D27DF7-F086-4D7E-9290-B37FEC37BF13}" destId="{D614B62E-3999-47A1-9FD8-D2144A26DDAF}" srcOrd="3" destOrd="0" presId="urn:microsoft.com/office/officeart/2005/8/layout/vList6"/>
    <dgm:cxn modelId="{7A4E2FC7-5B1F-435D-9608-615EA6FD08E6}" type="presParOf" srcId="{A7D27DF7-F086-4D7E-9290-B37FEC37BF13}" destId="{5393DC42-C50C-4B1A-81B7-DC37B482091B}" srcOrd="4" destOrd="0" presId="urn:microsoft.com/office/officeart/2005/8/layout/vList6"/>
    <dgm:cxn modelId="{2F0556C9-67A5-40A3-BFA9-BA12EE4DBC81}" type="presParOf" srcId="{5393DC42-C50C-4B1A-81B7-DC37B482091B}" destId="{3022A626-9931-4DF2-9138-14BCE3C12E4E}" srcOrd="0" destOrd="0" presId="urn:microsoft.com/office/officeart/2005/8/layout/vList6"/>
    <dgm:cxn modelId="{9CB863EA-73DC-4009-925A-807F0831D256}" type="presParOf" srcId="{5393DC42-C50C-4B1A-81B7-DC37B482091B}" destId="{2861B6F6-CCD3-4953-9509-A66D97E5A72D}" srcOrd="1" destOrd="0" presId="urn:microsoft.com/office/officeart/2005/8/layout/vList6"/>
    <dgm:cxn modelId="{129DDFD9-44D8-4CA3-8CD7-569C599BF477}" type="presParOf" srcId="{A7D27DF7-F086-4D7E-9290-B37FEC37BF13}" destId="{6FFA9409-B64E-401F-8BA3-E893041C9F89}" srcOrd="5" destOrd="0" presId="urn:microsoft.com/office/officeart/2005/8/layout/vList6"/>
    <dgm:cxn modelId="{865544D5-86BB-4298-9376-D0C5C9C1ADA3}" type="presParOf" srcId="{A7D27DF7-F086-4D7E-9290-B37FEC37BF13}" destId="{EA867D40-1F0B-471A-A488-F740262FE9A8}" srcOrd="6" destOrd="0" presId="urn:microsoft.com/office/officeart/2005/8/layout/vList6"/>
    <dgm:cxn modelId="{33594DA1-D4C9-459A-AA24-8722AAE2053D}" type="presParOf" srcId="{EA867D40-1F0B-471A-A488-F740262FE9A8}" destId="{309E598B-5831-4B44-A5A4-9396462E7D83}" srcOrd="0" destOrd="0" presId="urn:microsoft.com/office/officeart/2005/8/layout/vList6"/>
    <dgm:cxn modelId="{30279F5E-277E-4A62-ABE6-A18DF68D4829}" type="presParOf" srcId="{EA867D40-1F0B-471A-A488-F740262FE9A8}" destId="{1ADD0E52-F629-47E1-B626-80E6A66489CF}" srcOrd="1" destOrd="0" presId="urn:microsoft.com/office/officeart/2005/8/layout/vList6"/>
    <dgm:cxn modelId="{33EDE6AE-EECF-42B5-8206-577343E6BF03}" type="presParOf" srcId="{A7D27DF7-F086-4D7E-9290-B37FEC37BF13}" destId="{7E179664-1CCA-46EF-A380-731D1EF37536}" srcOrd="7" destOrd="0" presId="urn:microsoft.com/office/officeart/2005/8/layout/vList6"/>
    <dgm:cxn modelId="{253FE6E8-FC1D-40A2-8E5A-2FFB0B476514}" type="presParOf" srcId="{A7D27DF7-F086-4D7E-9290-B37FEC37BF13}" destId="{630BFEA5-BB1C-4F02-88B0-C9320FDCF5D0}" srcOrd="8" destOrd="0" presId="urn:microsoft.com/office/officeart/2005/8/layout/vList6"/>
    <dgm:cxn modelId="{8D04A8DA-C2D8-405F-8EFB-869689CC7DA0}" type="presParOf" srcId="{630BFEA5-BB1C-4F02-88B0-C9320FDCF5D0}" destId="{F647CACC-4648-4501-B78A-8FC9BDDA54AA}" srcOrd="0" destOrd="0" presId="urn:microsoft.com/office/officeart/2005/8/layout/vList6"/>
    <dgm:cxn modelId="{BF38C49D-8A23-4C05-8D48-46A93DD9DA1C}" type="presParOf" srcId="{630BFEA5-BB1C-4F02-88B0-C9320FDCF5D0}" destId="{E3E68883-BC1B-4840-AA25-C90CC0A67D4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6202A-9E86-44DE-9765-4BADE99EBCDB}">
      <dsp:nvSpPr>
        <dsp:cNvPr id="0" name=""/>
        <dsp:cNvSpPr/>
      </dsp:nvSpPr>
      <dsp:spPr>
        <a:xfrm>
          <a:off x="3962400" y="1185"/>
          <a:ext cx="5943600" cy="6419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rtlCol="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noProof="0" dirty="0" smtClean="0"/>
            <a:t>Calcula las Unidades a Comercializar</a:t>
          </a:r>
          <a:endParaRPr lang="es-ES" sz="2800" kern="1200" noProof="0" dirty="0"/>
        </a:p>
      </dsp:txBody>
      <dsp:txXfrm>
        <a:off x="3962400" y="81429"/>
        <a:ext cx="5702867" cy="481466"/>
      </dsp:txXfrm>
    </dsp:sp>
    <dsp:sp modelId="{A8F4D9FD-3ED3-4100-98A5-7E0B67917253}">
      <dsp:nvSpPr>
        <dsp:cNvPr id="0" name=""/>
        <dsp:cNvSpPr/>
      </dsp:nvSpPr>
      <dsp:spPr>
        <a:xfrm>
          <a:off x="0" y="1185"/>
          <a:ext cx="3962400" cy="6419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rtlCol="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noProof="0" dirty="0" smtClean="0"/>
            <a:t>Servicio 1</a:t>
          </a:r>
          <a:endParaRPr lang="es-ES" sz="3500" kern="1200" noProof="0" dirty="0"/>
        </a:p>
      </dsp:txBody>
      <dsp:txXfrm>
        <a:off x="31338" y="32523"/>
        <a:ext cx="3899724" cy="579278"/>
      </dsp:txXfrm>
    </dsp:sp>
    <dsp:sp modelId="{C07FD5C2-D257-4A52-BF57-053F0A2FD544}">
      <dsp:nvSpPr>
        <dsp:cNvPr id="0" name=""/>
        <dsp:cNvSpPr/>
      </dsp:nvSpPr>
      <dsp:spPr>
        <a:xfrm>
          <a:off x="3962400" y="707335"/>
          <a:ext cx="5943600" cy="6419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rtlCol="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noProof="0" dirty="0" smtClean="0"/>
            <a:t>Calcular el Costo Total del Lote</a:t>
          </a:r>
          <a:endParaRPr lang="es-ES" sz="2800" kern="1200" noProof="0" dirty="0"/>
        </a:p>
      </dsp:txBody>
      <dsp:txXfrm>
        <a:off x="3962400" y="787579"/>
        <a:ext cx="5702867" cy="481466"/>
      </dsp:txXfrm>
    </dsp:sp>
    <dsp:sp modelId="{245B4454-56F7-4BC4-BACC-5F3F865D33DC}">
      <dsp:nvSpPr>
        <dsp:cNvPr id="0" name=""/>
        <dsp:cNvSpPr/>
      </dsp:nvSpPr>
      <dsp:spPr>
        <a:xfrm>
          <a:off x="0" y="707335"/>
          <a:ext cx="3962400" cy="6419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rtlCol="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noProof="0" dirty="0" smtClean="0"/>
            <a:t>Servicio 2</a:t>
          </a:r>
          <a:endParaRPr lang="es-ES" sz="3500" kern="1200" noProof="0" dirty="0"/>
        </a:p>
      </dsp:txBody>
      <dsp:txXfrm>
        <a:off x="31338" y="738673"/>
        <a:ext cx="3899724" cy="579278"/>
      </dsp:txXfrm>
    </dsp:sp>
    <dsp:sp modelId="{2861B6F6-CCD3-4953-9509-A66D97E5A72D}">
      <dsp:nvSpPr>
        <dsp:cNvPr id="0" name=""/>
        <dsp:cNvSpPr/>
      </dsp:nvSpPr>
      <dsp:spPr>
        <a:xfrm>
          <a:off x="3962400" y="1413484"/>
          <a:ext cx="5943600" cy="6419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rtlCol="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noProof="0" dirty="0" smtClean="0"/>
            <a:t>Calcular el Costo por Unidad</a:t>
          </a:r>
          <a:endParaRPr lang="es-ES" sz="2800" kern="1200" noProof="0" dirty="0"/>
        </a:p>
      </dsp:txBody>
      <dsp:txXfrm>
        <a:off x="3962400" y="1493728"/>
        <a:ext cx="5702867" cy="481466"/>
      </dsp:txXfrm>
    </dsp:sp>
    <dsp:sp modelId="{3022A626-9931-4DF2-9138-14BCE3C12E4E}">
      <dsp:nvSpPr>
        <dsp:cNvPr id="0" name=""/>
        <dsp:cNvSpPr/>
      </dsp:nvSpPr>
      <dsp:spPr>
        <a:xfrm>
          <a:off x="0" y="1413484"/>
          <a:ext cx="3962400" cy="6419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rtlCol="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noProof="0" dirty="0" smtClean="0"/>
            <a:t>Servicio 3</a:t>
          </a:r>
          <a:endParaRPr lang="es-ES" sz="3500" kern="1200" noProof="0" dirty="0"/>
        </a:p>
      </dsp:txBody>
      <dsp:txXfrm>
        <a:off x="31338" y="1444822"/>
        <a:ext cx="3899724" cy="579278"/>
      </dsp:txXfrm>
    </dsp:sp>
    <dsp:sp modelId="{1ADD0E52-F629-47E1-B626-80E6A66489CF}">
      <dsp:nvSpPr>
        <dsp:cNvPr id="0" name=""/>
        <dsp:cNvSpPr/>
      </dsp:nvSpPr>
      <dsp:spPr>
        <a:xfrm>
          <a:off x="3962400" y="2119633"/>
          <a:ext cx="5943600" cy="6419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rtlCol="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noProof="0" dirty="0" smtClean="0"/>
            <a:t>Calcular el Precio de Venta</a:t>
          </a:r>
          <a:endParaRPr lang="es-ES" sz="2800" kern="1200" noProof="0" dirty="0"/>
        </a:p>
      </dsp:txBody>
      <dsp:txXfrm>
        <a:off x="3962400" y="2199877"/>
        <a:ext cx="5702867" cy="481466"/>
      </dsp:txXfrm>
    </dsp:sp>
    <dsp:sp modelId="{309E598B-5831-4B44-A5A4-9396462E7D83}">
      <dsp:nvSpPr>
        <dsp:cNvPr id="0" name=""/>
        <dsp:cNvSpPr/>
      </dsp:nvSpPr>
      <dsp:spPr>
        <a:xfrm>
          <a:off x="0" y="2119633"/>
          <a:ext cx="3962400" cy="6419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rtlCol="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noProof="0" dirty="0" smtClean="0"/>
            <a:t>Servicio 4</a:t>
          </a:r>
          <a:endParaRPr lang="es-ES" sz="3500" kern="1200" noProof="0" dirty="0"/>
        </a:p>
      </dsp:txBody>
      <dsp:txXfrm>
        <a:off x="31338" y="2150971"/>
        <a:ext cx="3899724" cy="579278"/>
      </dsp:txXfrm>
    </dsp:sp>
    <dsp:sp modelId="{E3E68883-BC1B-4840-AA25-C90CC0A67D42}">
      <dsp:nvSpPr>
        <dsp:cNvPr id="0" name=""/>
        <dsp:cNvSpPr/>
      </dsp:nvSpPr>
      <dsp:spPr>
        <a:xfrm>
          <a:off x="3962400" y="2825783"/>
          <a:ext cx="5943600" cy="6419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/>
            <a:t>Calcular el Precio al Publico</a:t>
          </a:r>
          <a:endParaRPr lang="es-ES" sz="2800" kern="1200" dirty="0"/>
        </a:p>
      </dsp:txBody>
      <dsp:txXfrm>
        <a:off x="3962400" y="2906027"/>
        <a:ext cx="5702867" cy="481466"/>
      </dsp:txXfrm>
    </dsp:sp>
    <dsp:sp modelId="{F647CACC-4648-4501-B78A-8FC9BDDA54AA}">
      <dsp:nvSpPr>
        <dsp:cNvPr id="0" name=""/>
        <dsp:cNvSpPr/>
      </dsp:nvSpPr>
      <dsp:spPr>
        <a:xfrm>
          <a:off x="0" y="2825783"/>
          <a:ext cx="3962400" cy="64195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Servicio 5</a:t>
          </a:r>
        </a:p>
      </dsp:txBody>
      <dsp:txXfrm>
        <a:off x="31338" y="2857121"/>
        <a:ext cx="3899724" cy="579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13/06/2019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13/06/2019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1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3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0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77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57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863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13/06/2019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sultado de imagen para universidad contine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17" y="0"/>
            <a:ext cx="1633783" cy="163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6;p13"/>
          <p:cNvSpPr txBox="1">
            <a:spLocks noGrp="1"/>
          </p:cNvSpPr>
          <p:nvPr>
            <p:ph type="ctrTitle"/>
          </p:nvPr>
        </p:nvSpPr>
        <p:spPr>
          <a:xfrm>
            <a:off x="1560780" y="563204"/>
            <a:ext cx="8142779" cy="1070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s" b="1" dirty="0" smtClean="0">
                <a:latin typeface="Bahnschrift Condensed" panose="020B0502040204020203" pitchFamily="34" charset="0"/>
              </a:rPr>
              <a:t>TEMA </a:t>
            </a:r>
            <a:r>
              <a:rPr lang="es" b="1" dirty="0">
                <a:latin typeface="Bahnschrift Condensed" panose="020B0502040204020203" pitchFamily="34" charset="0"/>
              </a:rPr>
              <a:t>: empresa </a:t>
            </a:r>
            <a:r>
              <a:rPr lang="es" b="1" dirty="0" smtClean="0">
                <a:latin typeface="Bahnschrift Condensed" panose="020B0502040204020203" pitchFamily="34" charset="0"/>
              </a:rPr>
              <a:t>supermoda - </a:t>
            </a:r>
            <a:r>
              <a:rPr lang="es" b="1" dirty="0">
                <a:latin typeface="Bahnschrift Condensed" panose="020B0502040204020203" pitchFamily="34" charset="0"/>
              </a:rPr>
              <a:t>service</a:t>
            </a:r>
            <a:endParaRPr b="1" dirty="0">
              <a:latin typeface="Bahnschrift Condensed" panose="020B05020402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00410" y="2176742"/>
            <a:ext cx="6478814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DOCENTE: Coronel Castillo, Eric Gustavo</a:t>
            </a:r>
            <a:endParaRPr lang="es-PE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00409" y="2950533"/>
            <a:ext cx="6396927" cy="5232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CURSO: Fundamentos de Programación</a:t>
            </a:r>
            <a:endParaRPr lang="es-PE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024803" y="3765470"/>
            <a:ext cx="5590647" cy="14014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endParaRPr sz="21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1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Cautí Guzman, </a:t>
            </a:r>
            <a:r>
              <a:rPr lang="es" sz="21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Angie Judith</a:t>
            </a:r>
            <a:endParaRPr sz="21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1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Balsa Ingaruca, Oliver</a:t>
            </a:r>
            <a:endParaRPr sz="21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947239" y="5458590"/>
            <a:ext cx="266821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2019</a:t>
            </a:r>
            <a:endParaRPr lang="es-ES" sz="66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26" name="Picture 2" descr="Resultado de imagen para empresa de rop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916" y="2346463"/>
            <a:ext cx="2833285" cy="22382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047244" cy="787201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rtl="0"/>
            <a:r>
              <a:rPr lang="es-ES" sz="4800" dirty="0" smtClean="0">
                <a:latin typeface="Algerian" panose="04020705040A02060702" pitchFamily="82" charset="0"/>
              </a:rPr>
              <a:t>Empresa super moda</a:t>
            </a:r>
            <a:endParaRPr lang="es-ES" sz="4800" dirty="0">
              <a:latin typeface="Algerian" panose="04020705040A02060702" pitchFamily="8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40912" y="2271180"/>
            <a:ext cx="3225871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/>
              <a:t>OBJETIVO</a:t>
            </a:r>
            <a:endParaRPr lang="es-PE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107976" y="1807073"/>
            <a:ext cx="7260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>
                <a:solidFill>
                  <a:schemeClr val="bg1"/>
                </a:solidFill>
              </a:rPr>
              <a:t>Crear un </a:t>
            </a:r>
            <a:r>
              <a:rPr lang="es-PE" sz="2400" dirty="0">
                <a:solidFill>
                  <a:schemeClr val="bg1"/>
                </a:solidFill>
              </a:rPr>
              <a:t>aplicativo capaz de calcular el precio de venta de un producto, teniendo en cuenta el precio de costo, los gastos administrativos y la ganancia que se espera obtener.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40912" y="4517409"/>
            <a:ext cx="2966563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/>
              <a:t>DATOS</a:t>
            </a:r>
            <a:endParaRPr lang="es-PE" sz="2800" b="1" dirty="0"/>
          </a:p>
        </p:txBody>
      </p:sp>
      <p:sp>
        <p:nvSpPr>
          <p:cNvPr id="9" name="Abrir llave 8"/>
          <p:cNvSpPr/>
          <p:nvPr/>
        </p:nvSpPr>
        <p:spPr>
          <a:xfrm>
            <a:off x="3643953" y="3606365"/>
            <a:ext cx="1201002" cy="2552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/>
          <p:cNvSpPr txBox="1"/>
          <p:nvPr/>
        </p:nvSpPr>
        <p:spPr>
          <a:xfrm>
            <a:off x="4844955" y="3728394"/>
            <a:ext cx="48586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b="1" dirty="0" smtClean="0">
                <a:solidFill>
                  <a:schemeClr val="bg1"/>
                </a:solidFill>
              </a:rPr>
              <a:t>Nombre del Producto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b="1" dirty="0" smtClean="0">
                <a:solidFill>
                  <a:schemeClr val="bg1"/>
                </a:solidFill>
              </a:rPr>
              <a:t>Tamaño del Lote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b="1" dirty="0" smtClean="0">
                <a:solidFill>
                  <a:schemeClr val="bg1"/>
                </a:solidFill>
              </a:rPr>
              <a:t>Precio del Lote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b="1" dirty="0" smtClean="0">
                <a:solidFill>
                  <a:schemeClr val="bg1"/>
                </a:solidFill>
              </a:rPr>
              <a:t>Gastos Administrativos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b="1" dirty="0" smtClean="0">
                <a:solidFill>
                  <a:schemeClr val="bg1"/>
                </a:solidFill>
              </a:rPr>
              <a:t>Ganancia por Unidad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196386"/>
              </p:ext>
            </p:extLst>
          </p:nvPr>
        </p:nvGraphicFramePr>
        <p:xfrm>
          <a:off x="1141411" y="1990181"/>
          <a:ext cx="9906000" cy="346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608008" cy="787201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rtl="0"/>
            <a:r>
              <a:rPr lang="es-ES" sz="4800" dirty="0" smtClean="0">
                <a:latin typeface="Algerian" panose="04020705040A02060702" pitchFamily="82" charset="0"/>
              </a:rPr>
              <a:t>SERVICIOS</a:t>
            </a:r>
            <a:endParaRPr lang="es-E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655093" y="413207"/>
            <a:ext cx="3531286" cy="828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latin typeface="Arial Black" panose="020B0A04020102020204" pitchFamily="34" charset="0"/>
              </a:rPr>
              <a:t>SERVICIO 1</a:t>
            </a:r>
            <a:endParaRPr lang="es-PE" sz="2400" b="1" dirty="0">
              <a:latin typeface="Arial Black" panose="020B0A04020102020204" pitchFamily="34" charset="0"/>
            </a:endParaRPr>
          </a:p>
        </p:txBody>
      </p:sp>
      <p:sp>
        <p:nvSpPr>
          <p:cNvPr id="10" name="Google Shape;106;p18"/>
          <p:cNvSpPr/>
          <p:nvPr/>
        </p:nvSpPr>
        <p:spPr>
          <a:xfrm>
            <a:off x="1511340" y="1508443"/>
            <a:ext cx="2187204" cy="764476"/>
          </a:xfrm>
          <a:prstGeom prst="flowChartTerminator">
            <a:avLst/>
          </a:prstGeom>
          <a:solidFill>
            <a:srgbClr val="FFC000"/>
          </a:solidFill>
          <a:ln w="38100">
            <a:solidFill>
              <a:srgbClr val="FFFF00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INPUTS</a:t>
            </a:r>
            <a:endParaRPr b="1" dirty="0"/>
          </a:p>
        </p:txBody>
      </p:sp>
      <p:sp>
        <p:nvSpPr>
          <p:cNvPr id="11" name="Google Shape;107;p18"/>
          <p:cNvSpPr/>
          <p:nvPr/>
        </p:nvSpPr>
        <p:spPr>
          <a:xfrm>
            <a:off x="9495779" y="1508443"/>
            <a:ext cx="2187204" cy="764476"/>
          </a:xfrm>
          <a:prstGeom prst="flowChartTerminator">
            <a:avLst/>
          </a:prstGeom>
          <a:solidFill>
            <a:srgbClr val="FFC000"/>
          </a:solidFill>
          <a:ln w="38100">
            <a:solidFill>
              <a:srgbClr val="FFFF00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OUTPUTS</a:t>
            </a:r>
            <a:endParaRPr sz="1800" b="1" dirty="0"/>
          </a:p>
        </p:txBody>
      </p:sp>
      <p:sp>
        <p:nvSpPr>
          <p:cNvPr id="12" name="Cinta hacia arriba 11"/>
          <p:cNvSpPr/>
          <p:nvPr/>
        </p:nvSpPr>
        <p:spPr>
          <a:xfrm>
            <a:off x="4186379" y="2361062"/>
            <a:ext cx="4653887" cy="2797792"/>
          </a:xfrm>
          <a:prstGeom prst="ribbon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LAS UNIDADES A COMERCIALIZAR</a:t>
            </a:r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36979" y="3303891"/>
            <a:ext cx="2961565" cy="723331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Tamaño del Lote</a:t>
            </a:r>
            <a:endParaRPr lang="es-PE" sz="2400" dirty="0"/>
          </a:p>
        </p:txBody>
      </p:sp>
      <p:sp>
        <p:nvSpPr>
          <p:cNvPr id="14" name="Rectángulo 13"/>
          <p:cNvSpPr/>
          <p:nvPr/>
        </p:nvSpPr>
        <p:spPr>
          <a:xfrm>
            <a:off x="9328101" y="3120782"/>
            <a:ext cx="2522561" cy="108954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Unidades a Comercializar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7128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655093" y="413207"/>
            <a:ext cx="3531286" cy="828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latin typeface="Arial Black" panose="020B0A04020102020204" pitchFamily="34" charset="0"/>
              </a:rPr>
              <a:t>SERVICIO </a:t>
            </a:r>
            <a:r>
              <a:rPr lang="es-PE" sz="2400" b="1" dirty="0" smtClean="0">
                <a:latin typeface="Arial Black" panose="020B0A04020102020204" pitchFamily="34" charset="0"/>
              </a:rPr>
              <a:t>2</a:t>
            </a:r>
            <a:endParaRPr lang="es-PE" sz="2400" b="1" dirty="0">
              <a:latin typeface="Arial Black" panose="020B0A04020102020204" pitchFamily="34" charset="0"/>
            </a:endParaRPr>
          </a:p>
        </p:txBody>
      </p:sp>
      <p:sp>
        <p:nvSpPr>
          <p:cNvPr id="10" name="Google Shape;106;p18"/>
          <p:cNvSpPr/>
          <p:nvPr/>
        </p:nvSpPr>
        <p:spPr>
          <a:xfrm>
            <a:off x="1511340" y="1508443"/>
            <a:ext cx="2187204" cy="764476"/>
          </a:xfrm>
          <a:prstGeom prst="flowChartTerminator">
            <a:avLst/>
          </a:prstGeom>
          <a:solidFill>
            <a:srgbClr val="FFC000"/>
          </a:solidFill>
          <a:ln w="38100">
            <a:solidFill>
              <a:srgbClr val="FFFF00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INPUTS</a:t>
            </a:r>
            <a:endParaRPr b="1" dirty="0"/>
          </a:p>
        </p:txBody>
      </p:sp>
      <p:sp>
        <p:nvSpPr>
          <p:cNvPr id="11" name="Google Shape;107;p18"/>
          <p:cNvSpPr/>
          <p:nvPr/>
        </p:nvSpPr>
        <p:spPr>
          <a:xfrm>
            <a:off x="9495779" y="1508443"/>
            <a:ext cx="2187204" cy="764476"/>
          </a:xfrm>
          <a:prstGeom prst="flowChartTerminator">
            <a:avLst/>
          </a:prstGeom>
          <a:solidFill>
            <a:srgbClr val="FFC000"/>
          </a:solidFill>
          <a:ln w="38100">
            <a:solidFill>
              <a:srgbClr val="FFFF00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OUTPUTS</a:t>
            </a:r>
            <a:endParaRPr sz="1800" b="1" dirty="0"/>
          </a:p>
        </p:txBody>
      </p:sp>
      <p:sp>
        <p:nvSpPr>
          <p:cNvPr id="12" name="Cinta hacia arriba 11"/>
          <p:cNvSpPr/>
          <p:nvPr/>
        </p:nvSpPr>
        <p:spPr>
          <a:xfrm>
            <a:off x="4186379" y="2361062"/>
            <a:ext cx="4653887" cy="2797792"/>
          </a:xfrm>
          <a:prstGeom prst="ribbon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COSTO TOTAL DEL LOTE</a:t>
            </a:r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36978" y="3036627"/>
            <a:ext cx="2961565" cy="723331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Precio del Lote</a:t>
            </a:r>
            <a:endParaRPr lang="es-PE" sz="2400" dirty="0"/>
          </a:p>
        </p:txBody>
      </p:sp>
      <p:sp>
        <p:nvSpPr>
          <p:cNvPr id="14" name="Rectángulo 13"/>
          <p:cNvSpPr/>
          <p:nvPr/>
        </p:nvSpPr>
        <p:spPr>
          <a:xfrm>
            <a:off x="9328100" y="3339717"/>
            <a:ext cx="2522561" cy="108954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Costo Total del Lote</a:t>
            </a:r>
            <a:endParaRPr lang="es-PE" sz="2400" dirty="0"/>
          </a:p>
        </p:txBody>
      </p:sp>
      <p:sp>
        <p:nvSpPr>
          <p:cNvPr id="15" name="Rectángulo 14"/>
          <p:cNvSpPr/>
          <p:nvPr/>
        </p:nvSpPr>
        <p:spPr>
          <a:xfrm>
            <a:off x="736978" y="4067599"/>
            <a:ext cx="2961565" cy="723331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Gastos Administrativos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655093" y="413207"/>
            <a:ext cx="3531286" cy="828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latin typeface="Arial Black" panose="020B0A04020102020204" pitchFamily="34" charset="0"/>
              </a:rPr>
              <a:t>SERVICIO </a:t>
            </a:r>
            <a:r>
              <a:rPr lang="es-PE" sz="2400" b="1" dirty="0">
                <a:latin typeface="Arial Black" panose="020B0A04020102020204" pitchFamily="34" charset="0"/>
              </a:rPr>
              <a:t>3</a:t>
            </a:r>
            <a:endParaRPr lang="es-PE" sz="2400" b="1" dirty="0">
              <a:latin typeface="Arial Black" panose="020B0A04020102020204" pitchFamily="34" charset="0"/>
            </a:endParaRPr>
          </a:p>
        </p:txBody>
      </p:sp>
      <p:sp>
        <p:nvSpPr>
          <p:cNvPr id="10" name="Google Shape;106;p18"/>
          <p:cNvSpPr/>
          <p:nvPr/>
        </p:nvSpPr>
        <p:spPr>
          <a:xfrm>
            <a:off x="1511340" y="1508443"/>
            <a:ext cx="2187204" cy="764476"/>
          </a:xfrm>
          <a:prstGeom prst="flowChartTerminator">
            <a:avLst/>
          </a:prstGeom>
          <a:solidFill>
            <a:srgbClr val="FFC000"/>
          </a:solidFill>
          <a:ln w="38100">
            <a:solidFill>
              <a:srgbClr val="FFFF00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INPUTS</a:t>
            </a:r>
            <a:endParaRPr b="1" dirty="0"/>
          </a:p>
        </p:txBody>
      </p:sp>
      <p:sp>
        <p:nvSpPr>
          <p:cNvPr id="11" name="Google Shape;107;p18"/>
          <p:cNvSpPr/>
          <p:nvPr/>
        </p:nvSpPr>
        <p:spPr>
          <a:xfrm>
            <a:off x="9495779" y="1508443"/>
            <a:ext cx="2187204" cy="764476"/>
          </a:xfrm>
          <a:prstGeom prst="flowChartTerminator">
            <a:avLst/>
          </a:prstGeom>
          <a:solidFill>
            <a:srgbClr val="FFC000"/>
          </a:solidFill>
          <a:ln w="38100">
            <a:solidFill>
              <a:srgbClr val="FFFF00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OUTPUTS</a:t>
            </a:r>
            <a:endParaRPr sz="1800" b="1" dirty="0"/>
          </a:p>
        </p:txBody>
      </p:sp>
      <p:sp>
        <p:nvSpPr>
          <p:cNvPr id="12" name="Cinta hacia arriba 11"/>
          <p:cNvSpPr/>
          <p:nvPr/>
        </p:nvSpPr>
        <p:spPr>
          <a:xfrm>
            <a:off x="4186379" y="2361062"/>
            <a:ext cx="4653887" cy="2797792"/>
          </a:xfrm>
          <a:prstGeom prst="ribbon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COSTO POR UNIDAD</a:t>
            </a:r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36978" y="2808593"/>
            <a:ext cx="2961565" cy="723331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Precio del Lote</a:t>
            </a:r>
            <a:endParaRPr lang="es-PE" sz="2400" dirty="0"/>
          </a:p>
        </p:txBody>
      </p:sp>
      <p:sp>
        <p:nvSpPr>
          <p:cNvPr id="14" name="Rectángulo 13"/>
          <p:cNvSpPr/>
          <p:nvPr/>
        </p:nvSpPr>
        <p:spPr>
          <a:xfrm>
            <a:off x="9328100" y="3339717"/>
            <a:ext cx="2522561" cy="108954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Costo por Unidad</a:t>
            </a:r>
            <a:endParaRPr lang="es-PE" sz="2400" dirty="0"/>
          </a:p>
        </p:txBody>
      </p:sp>
      <p:sp>
        <p:nvSpPr>
          <p:cNvPr id="15" name="Rectángulo 14"/>
          <p:cNvSpPr/>
          <p:nvPr/>
        </p:nvSpPr>
        <p:spPr>
          <a:xfrm>
            <a:off x="736978" y="3723560"/>
            <a:ext cx="2961565" cy="723331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Gastos Administrativos</a:t>
            </a:r>
            <a:endParaRPr lang="es-PE" sz="2400" dirty="0"/>
          </a:p>
        </p:txBody>
      </p:sp>
      <p:sp>
        <p:nvSpPr>
          <p:cNvPr id="9" name="Rectángulo 8"/>
          <p:cNvSpPr/>
          <p:nvPr/>
        </p:nvSpPr>
        <p:spPr>
          <a:xfrm>
            <a:off x="742059" y="4736904"/>
            <a:ext cx="2961565" cy="723331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Tamaño del Lote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7364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655093" y="413207"/>
            <a:ext cx="3531286" cy="828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latin typeface="Arial Black" panose="020B0A04020102020204" pitchFamily="34" charset="0"/>
              </a:rPr>
              <a:t>SERVICIO </a:t>
            </a:r>
            <a:r>
              <a:rPr lang="es-PE" sz="2400" b="1" dirty="0" smtClean="0">
                <a:latin typeface="Arial Black" panose="020B0A04020102020204" pitchFamily="34" charset="0"/>
              </a:rPr>
              <a:t>4</a:t>
            </a:r>
            <a:endParaRPr lang="es-PE" sz="2400" b="1" dirty="0">
              <a:latin typeface="Arial Black" panose="020B0A04020102020204" pitchFamily="34" charset="0"/>
            </a:endParaRPr>
          </a:p>
        </p:txBody>
      </p:sp>
      <p:sp>
        <p:nvSpPr>
          <p:cNvPr id="10" name="Google Shape;106;p18"/>
          <p:cNvSpPr/>
          <p:nvPr/>
        </p:nvSpPr>
        <p:spPr>
          <a:xfrm>
            <a:off x="1511340" y="1508443"/>
            <a:ext cx="2187204" cy="764476"/>
          </a:xfrm>
          <a:prstGeom prst="flowChartTerminator">
            <a:avLst/>
          </a:prstGeom>
          <a:solidFill>
            <a:srgbClr val="FFC000"/>
          </a:solidFill>
          <a:ln w="38100">
            <a:solidFill>
              <a:srgbClr val="FFFF00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INPUTS</a:t>
            </a:r>
            <a:endParaRPr b="1" dirty="0"/>
          </a:p>
        </p:txBody>
      </p:sp>
      <p:sp>
        <p:nvSpPr>
          <p:cNvPr id="11" name="Google Shape;107;p18"/>
          <p:cNvSpPr/>
          <p:nvPr/>
        </p:nvSpPr>
        <p:spPr>
          <a:xfrm>
            <a:off x="9495779" y="1508443"/>
            <a:ext cx="2187204" cy="764476"/>
          </a:xfrm>
          <a:prstGeom prst="flowChartTerminator">
            <a:avLst/>
          </a:prstGeom>
          <a:solidFill>
            <a:srgbClr val="FFC000"/>
          </a:solidFill>
          <a:ln w="38100">
            <a:solidFill>
              <a:srgbClr val="FFFF00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OUTPUTS</a:t>
            </a:r>
            <a:endParaRPr sz="1800" b="1" dirty="0"/>
          </a:p>
        </p:txBody>
      </p:sp>
      <p:sp>
        <p:nvSpPr>
          <p:cNvPr id="12" name="Cinta hacia arriba 11"/>
          <p:cNvSpPr/>
          <p:nvPr/>
        </p:nvSpPr>
        <p:spPr>
          <a:xfrm>
            <a:off x="4186377" y="2836451"/>
            <a:ext cx="4653887" cy="2797792"/>
          </a:xfrm>
          <a:prstGeom prst="ribbon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PRECIO DE VENTA</a:t>
            </a:r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36978" y="2808593"/>
            <a:ext cx="2961565" cy="723331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Precio del Lote</a:t>
            </a:r>
            <a:endParaRPr lang="es-PE" sz="2400" dirty="0"/>
          </a:p>
        </p:txBody>
      </p:sp>
      <p:sp>
        <p:nvSpPr>
          <p:cNvPr id="14" name="Rectángulo 13"/>
          <p:cNvSpPr/>
          <p:nvPr/>
        </p:nvSpPr>
        <p:spPr>
          <a:xfrm>
            <a:off x="9323017" y="3816248"/>
            <a:ext cx="2522561" cy="108954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Precio de Venta</a:t>
            </a:r>
            <a:endParaRPr lang="es-PE" sz="2400" dirty="0"/>
          </a:p>
        </p:txBody>
      </p:sp>
      <p:sp>
        <p:nvSpPr>
          <p:cNvPr id="15" name="Rectángulo 14"/>
          <p:cNvSpPr/>
          <p:nvPr/>
        </p:nvSpPr>
        <p:spPr>
          <a:xfrm>
            <a:off x="736978" y="3723560"/>
            <a:ext cx="2961565" cy="723331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Gastos Administrativos</a:t>
            </a:r>
            <a:endParaRPr lang="es-PE" sz="2400" dirty="0"/>
          </a:p>
        </p:txBody>
      </p:sp>
      <p:sp>
        <p:nvSpPr>
          <p:cNvPr id="9" name="Rectángulo 8"/>
          <p:cNvSpPr/>
          <p:nvPr/>
        </p:nvSpPr>
        <p:spPr>
          <a:xfrm>
            <a:off x="742059" y="4736904"/>
            <a:ext cx="2961565" cy="723331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Tamaño del Lote</a:t>
            </a:r>
            <a:endParaRPr lang="es-PE" sz="2400" dirty="0"/>
          </a:p>
        </p:txBody>
      </p:sp>
      <p:sp>
        <p:nvSpPr>
          <p:cNvPr id="16" name="Rectángulo 15"/>
          <p:cNvSpPr/>
          <p:nvPr/>
        </p:nvSpPr>
        <p:spPr>
          <a:xfrm>
            <a:off x="736977" y="5634243"/>
            <a:ext cx="2961565" cy="723331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Ganancia por Unidad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897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655093" y="413207"/>
            <a:ext cx="3531286" cy="828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latin typeface="Arial Black" panose="020B0A04020102020204" pitchFamily="34" charset="0"/>
              </a:rPr>
              <a:t>SERVICIO </a:t>
            </a:r>
            <a:r>
              <a:rPr lang="es-PE" sz="2400" b="1" dirty="0">
                <a:latin typeface="Arial Black" panose="020B0A04020102020204" pitchFamily="34" charset="0"/>
              </a:rPr>
              <a:t>5</a:t>
            </a:r>
            <a:endParaRPr lang="es-PE" sz="2400" b="1" dirty="0">
              <a:latin typeface="Arial Black" panose="020B0A04020102020204" pitchFamily="34" charset="0"/>
            </a:endParaRPr>
          </a:p>
        </p:txBody>
      </p:sp>
      <p:sp>
        <p:nvSpPr>
          <p:cNvPr id="10" name="Google Shape;106;p18"/>
          <p:cNvSpPr/>
          <p:nvPr/>
        </p:nvSpPr>
        <p:spPr>
          <a:xfrm>
            <a:off x="1511340" y="1508443"/>
            <a:ext cx="2187204" cy="764476"/>
          </a:xfrm>
          <a:prstGeom prst="flowChartTerminator">
            <a:avLst/>
          </a:prstGeom>
          <a:solidFill>
            <a:srgbClr val="FFC000"/>
          </a:solidFill>
          <a:ln w="38100">
            <a:solidFill>
              <a:srgbClr val="FFFF00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INPUTS</a:t>
            </a:r>
            <a:endParaRPr b="1" dirty="0"/>
          </a:p>
        </p:txBody>
      </p:sp>
      <p:sp>
        <p:nvSpPr>
          <p:cNvPr id="11" name="Google Shape;107;p18"/>
          <p:cNvSpPr/>
          <p:nvPr/>
        </p:nvSpPr>
        <p:spPr>
          <a:xfrm>
            <a:off x="9495779" y="1508443"/>
            <a:ext cx="2187204" cy="764476"/>
          </a:xfrm>
          <a:prstGeom prst="flowChartTerminator">
            <a:avLst/>
          </a:prstGeom>
          <a:solidFill>
            <a:srgbClr val="FFC000"/>
          </a:solidFill>
          <a:ln w="38100">
            <a:solidFill>
              <a:srgbClr val="FFFF00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OUTPUTS</a:t>
            </a:r>
            <a:endParaRPr sz="1800" b="1" dirty="0"/>
          </a:p>
        </p:txBody>
      </p:sp>
      <p:sp>
        <p:nvSpPr>
          <p:cNvPr id="12" name="Cinta hacia arriba 11"/>
          <p:cNvSpPr/>
          <p:nvPr/>
        </p:nvSpPr>
        <p:spPr>
          <a:xfrm>
            <a:off x="4183835" y="2688584"/>
            <a:ext cx="4653887" cy="2797792"/>
          </a:xfrm>
          <a:prstGeom prst="ribbon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PRECIO AL PUBLICO</a:t>
            </a:r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36976" y="2594761"/>
            <a:ext cx="2961565" cy="494165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Precio del Lote</a:t>
            </a:r>
            <a:endParaRPr lang="es-PE" sz="2400" dirty="0"/>
          </a:p>
        </p:txBody>
      </p:sp>
      <p:sp>
        <p:nvSpPr>
          <p:cNvPr id="14" name="Rectángulo 13"/>
          <p:cNvSpPr/>
          <p:nvPr/>
        </p:nvSpPr>
        <p:spPr>
          <a:xfrm>
            <a:off x="9306305" y="3595292"/>
            <a:ext cx="2522561" cy="108954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Precio al Publico</a:t>
            </a:r>
            <a:endParaRPr lang="es-PE" sz="2400" dirty="0"/>
          </a:p>
        </p:txBody>
      </p:sp>
      <p:sp>
        <p:nvSpPr>
          <p:cNvPr id="15" name="Rectángulo 14"/>
          <p:cNvSpPr/>
          <p:nvPr/>
        </p:nvSpPr>
        <p:spPr>
          <a:xfrm>
            <a:off x="736976" y="3335436"/>
            <a:ext cx="2961565" cy="479950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Gastos Administrativos</a:t>
            </a:r>
            <a:endParaRPr lang="es-PE" sz="2400" dirty="0"/>
          </a:p>
        </p:txBody>
      </p:sp>
      <p:sp>
        <p:nvSpPr>
          <p:cNvPr id="9" name="Rectángulo 8"/>
          <p:cNvSpPr/>
          <p:nvPr/>
        </p:nvSpPr>
        <p:spPr>
          <a:xfrm>
            <a:off x="736976" y="4087480"/>
            <a:ext cx="2961565" cy="435597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Tamaño del Lote</a:t>
            </a:r>
            <a:endParaRPr lang="es-PE" sz="2400" dirty="0"/>
          </a:p>
        </p:txBody>
      </p:sp>
      <p:sp>
        <p:nvSpPr>
          <p:cNvPr id="16" name="Rectángulo 15"/>
          <p:cNvSpPr/>
          <p:nvPr/>
        </p:nvSpPr>
        <p:spPr>
          <a:xfrm>
            <a:off x="736976" y="4795171"/>
            <a:ext cx="2961565" cy="479954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Ganancia por Unidad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736976" y="5547219"/>
            <a:ext cx="2961565" cy="375909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IGV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6014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822" y="372859"/>
            <a:ext cx="7047244" cy="787201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rtl="0"/>
            <a:r>
              <a:rPr lang="es-ES" sz="4800" dirty="0" smtClean="0">
                <a:latin typeface="Algerian" panose="04020705040A02060702" pitchFamily="82" charset="0"/>
              </a:rPr>
              <a:t>Ventana de Interfaz</a:t>
            </a:r>
            <a:endParaRPr lang="es-ES" sz="4800" dirty="0">
              <a:latin typeface="Algerian" panose="04020705040A02060702" pitchFamily="82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221" y="1266989"/>
            <a:ext cx="8174440" cy="51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0</TotalTime>
  <Words>228</Words>
  <Application>Microsoft Office PowerPoint</Application>
  <PresentationFormat>Panorámica</PresentationFormat>
  <Paragraphs>77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Black</vt:lpstr>
      <vt:lpstr>Bahnschrift Condensed</vt:lpstr>
      <vt:lpstr>Calibri</vt:lpstr>
      <vt:lpstr>Trebuchet MS</vt:lpstr>
      <vt:lpstr>Tw Cen MT</vt:lpstr>
      <vt:lpstr>Circuito</vt:lpstr>
      <vt:lpstr>TEMA : empresa supermoda - service</vt:lpstr>
      <vt:lpstr>Empresa super moda</vt:lpstr>
      <vt:lpstr>SERVICIOS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Ventana de Interfaz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2019-06-13T21:14:51Z</dcterms:created>
  <dcterms:modified xsi:type="dcterms:W3CDTF">2019-06-13T23:15:19Z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