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57" r:id="rId3"/>
    <p:sldId id="259" r:id="rId4"/>
    <p:sldId id="262" r:id="rId5"/>
    <p:sldId id="258" r:id="rId6"/>
    <p:sldId id="279" r:id="rId7"/>
    <p:sldId id="284" r:id="rId8"/>
    <p:sldId id="285" r:id="rId9"/>
    <p:sldId id="266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82E29F-8DC4-4235-9A61-52FB81A6DEAE}">
  <a:tblStyle styleId="{A182E29F-8DC4-4235-9A61-52FB81A6DE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307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2245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51" name="Google Shape;51;p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54" name="Google Shape;54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" name="Google Shape;62;p3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2000"/>
              <a:buNone/>
              <a:defRPr>
                <a:solidFill>
                  <a:srgbClr val="FFB600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6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43" name="Google Shape;143;p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6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46" name="Google Shape;146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1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2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7" name="Google Shape;157;p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qua">
  <p:cSld name="BLANK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2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2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2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2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2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2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2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2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2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2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2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2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1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17" name="Google Shape;317;p1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12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20" name="Google Shape;320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1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4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4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4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Google Shape;372;p1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Google Shape;375;p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○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7" r:id="rId4"/>
    <p:sldLayoutId id="2147483658" r:id="rId5"/>
    <p:sldLayoutId id="2147483659" r:id="rId6"/>
    <p:sldLayoutId id="2147483660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757250" y="471019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Universidad Continental</a:t>
            </a:r>
            <a:endParaRPr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179" y="2770532"/>
            <a:ext cx="1299541" cy="12995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/>
              <a:t>Presentación</a:t>
            </a:r>
            <a:endParaRPr sz="2400" b="1" dirty="0"/>
          </a:p>
        </p:txBody>
      </p:sp>
      <p:sp>
        <p:nvSpPr>
          <p:cNvPr id="396" name="Google Shape;396;p16"/>
          <p:cNvSpPr txBox="1">
            <a:spLocks noGrp="1"/>
          </p:cNvSpPr>
          <p:nvPr>
            <p:ph type="body" idx="1"/>
          </p:nvPr>
        </p:nvSpPr>
        <p:spPr>
          <a:xfrm>
            <a:off x="3261621" y="499840"/>
            <a:ext cx="4908344" cy="46436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400" b="1" dirty="0" smtClean="0"/>
              <a:t>Integrantes: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s-PE" sz="1400" b="1" dirty="0" smtClean="0"/>
              <a:t>Jonatan Cruz Allcca</a:t>
            </a:r>
          </a:p>
          <a:p>
            <a:pPr marL="171450" lvl="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s-PE" sz="1400" b="1" dirty="0"/>
              <a:t>Diana Yamilee Milagros Guevara </a:t>
            </a:r>
            <a:r>
              <a:rPr lang="es-PE" sz="1400" b="1" dirty="0" smtClean="0"/>
              <a:t>Correa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s-PE" sz="1400" b="1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s-PE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PE" sz="1400" b="1" dirty="0" smtClean="0"/>
              <a:t>Docente: Gustavo Coronel Castillo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PE" sz="1400" b="1" dirty="0" smtClean="0"/>
              <a:t>Asignatura: Fundamentos de Programación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PE" sz="1400" b="1" dirty="0" smtClean="0"/>
              <a:t>Facultad de Ingeniería</a:t>
            </a:r>
            <a:endParaRPr lang="es-PE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PE" sz="1400" b="1" dirty="0" smtClean="0"/>
              <a:t>Escuela Académica de Ingeniería Industrial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s-PE"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s-PE" sz="1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s-PE" sz="1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PE" sz="1400" b="1" dirty="0" smtClean="0"/>
              <a:t>                                     Lima – Perú</a:t>
            </a:r>
            <a:endParaRPr lang="es-PE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PE" sz="1400" b="1" dirty="0" smtClean="0"/>
              <a:t>                                           2019</a:t>
            </a:r>
            <a:endParaRPr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dirty="0">
              <a:solidFill>
                <a:srgbClr val="4A5C6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>
            <a:spLocks noGrp="1"/>
          </p:cNvSpPr>
          <p:nvPr>
            <p:ph type="ctrTitle"/>
          </p:nvPr>
        </p:nvSpPr>
        <p:spPr>
          <a:xfrm>
            <a:off x="2952362" y="1908028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800" b="1" dirty="0" smtClean="0"/>
              <a:t>Servicios</a:t>
            </a:r>
            <a:endParaRPr sz="4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338" y="548840"/>
            <a:ext cx="5443931" cy="39900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749" y="621264"/>
            <a:ext cx="5391064" cy="38392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25" y="622692"/>
            <a:ext cx="5374019" cy="38654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19" y="603541"/>
            <a:ext cx="5377477" cy="383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98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641" y="664090"/>
            <a:ext cx="5439901" cy="368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62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"/>
          <p:cNvSpPr txBox="1">
            <a:spLocks noGrp="1"/>
          </p:cNvSpPr>
          <p:nvPr>
            <p:ph type="title" idx="4294967295"/>
          </p:nvPr>
        </p:nvSpPr>
        <p:spPr>
          <a:xfrm>
            <a:off x="2141940" y="1901628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Gracias</a:t>
            </a:r>
            <a:r>
              <a:rPr lang="en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  <a:endParaRPr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76" name="Google Shape;476;p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41</Words>
  <Application>Microsoft Office PowerPoint</Application>
  <PresentationFormat>Presentación en pantalla (16:9)</PresentationFormat>
  <Paragraphs>19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Lato Light</vt:lpstr>
      <vt:lpstr>Roboto Slab Light</vt:lpstr>
      <vt:lpstr>Wingdings</vt:lpstr>
      <vt:lpstr>Kent template</vt:lpstr>
      <vt:lpstr>Universidad Continental</vt:lpstr>
      <vt:lpstr>Presentación</vt:lpstr>
      <vt:lpstr>Servicios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Continental</dc:title>
  <dc:creator>Jonatan Bakinght</dc:creator>
  <cp:lastModifiedBy>Jonatan Bakinght</cp:lastModifiedBy>
  <cp:revision>12</cp:revision>
  <dcterms:modified xsi:type="dcterms:W3CDTF">2019-06-13T04:33:42Z</dcterms:modified>
</cp:coreProperties>
</file>