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8" r:id="rId10"/>
    <p:sldId id="297" r:id="rId11"/>
    <p:sldId id="296" r:id="rId12"/>
    <p:sldId id="299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259" r:id="rId22"/>
    <p:sldId id="262" r:id="rId23"/>
    <p:sldId id="258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309" r:id="rId32"/>
    <p:sldId id="310" r:id="rId33"/>
    <p:sldId id="26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82E29F-8DC4-4235-9A61-52FB81A6DEAE}">
  <a:tblStyle styleId="{A182E29F-8DC4-4235-9A61-52FB81A6DE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 snapToGrid="0">
      <p:cViewPr varScale="1">
        <p:scale>
          <a:sx n="114" d="100"/>
          <a:sy n="114" d="100"/>
        </p:scale>
        <p:origin x="714" y="24"/>
      </p:cViewPr>
      <p:guideLst/>
    </p:cSldViewPr>
  </p:slideViewPr>
  <p:outlineViewPr>
    <p:cViewPr>
      <p:scale>
        <a:sx n="33" d="100"/>
        <a:sy n="33" d="100"/>
      </p:scale>
      <p:origin x="0" y="-13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83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50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92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39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1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55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6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55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9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75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8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307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4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28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698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8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61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97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28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681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7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76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83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66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471019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Universidad Continental</a:t>
            </a:r>
            <a:endParaRPr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9" y="2770532"/>
            <a:ext cx="1299541" cy="1299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1" y="996916"/>
            <a:ext cx="7298422" cy="33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35" y="3177592"/>
            <a:ext cx="6920917" cy="866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48" y="985226"/>
            <a:ext cx="6920917" cy="790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847" y="1440241"/>
            <a:ext cx="6920917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35" y="2711348"/>
            <a:ext cx="6920917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3" y="1165853"/>
            <a:ext cx="7491369" cy="28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69" y="842372"/>
            <a:ext cx="6711193" cy="34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7" y="854442"/>
            <a:ext cx="7248089" cy="34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25" y="2550254"/>
            <a:ext cx="6837029" cy="17113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25" y="892947"/>
            <a:ext cx="6920917" cy="790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624" y="1347962"/>
            <a:ext cx="692091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1" y="1140902"/>
            <a:ext cx="7500844" cy="28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5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2" y="964734"/>
            <a:ext cx="6992844" cy="31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919162"/>
            <a:ext cx="6734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862012"/>
            <a:ext cx="6515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Presentación</a:t>
            </a:r>
            <a:endParaRPr sz="2400" b="1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261621" y="499840"/>
            <a:ext cx="4908344" cy="4138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400" b="1" dirty="0" smtClean="0"/>
              <a:t>Integrantes: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PE" sz="1400" b="1" dirty="0" smtClean="0"/>
              <a:t>Jonatan Cruz Allcca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s-PE" sz="1400" b="1" dirty="0" smtClean="0"/>
              <a:t>Jazmín Suarez Flores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Docente: Gustavo Coronel Castillo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Asignatura: Fundamentos de Programación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Facultad de Ingeniería</a:t>
            </a: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Escuela Académica de Ingeniería Industrial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-PE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                                      Lima – Perú</a:t>
            </a:r>
            <a:endParaRPr lang="es-PE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E" sz="1400" b="1" dirty="0" smtClean="0"/>
              <a:t>                                           2019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59" y="1493240"/>
            <a:ext cx="6502478" cy="29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6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52362" y="190802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smtClean="0"/>
              <a:t>Servicios</a:t>
            </a:r>
            <a:endParaRPr sz="4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3" y="601428"/>
            <a:ext cx="5649011" cy="38981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567761"/>
            <a:ext cx="5802233" cy="39462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5" y="591823"/>
            <a:ext cx="5374019" cy="39271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03" y="556590"/>
            <a:ext cx="5728910" cy="39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8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0" y="573365"/>
            <a:ext cx="5695063" cy="38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83" y="627802"/>
            <a:ext cx="5565912" cy="3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13" y="563217"/>
            <a:ext cx="5676985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51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629415"/>
            <a:ext cx="5650927" cy="39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52362" y="190802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err="1" smtClean="0"/>
              <a:t>Analisis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764110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0" y="533347"/>
            <a:ext cx="5526157" cy="40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0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52362" y="1908028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smtClean="0"/>
              <a:t>Ventana de interfaz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472179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19" y="1065551"/>
            <a:ext cx="6235206" cy="31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8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41940" y="190162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Gracias</a:t>
            </a:r>
            <a:r>
              <a:rPr lang="e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3" y="871144"/>
            <a:ext cx="6962862" cy="33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79" y="779519"/>
            <a:ext cx="6870585" cy="3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4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06" y="822121"/>
            <a:ext cx="7233138" cy="35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36" y="817446"/>
            <a:ext cx="6920917" cy="790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35" y="1272461"/>
            <a:ext cx="6920917" cy="914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35" y="2711348"/>
            <a:ext cx="6920917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35" y="3186986"/>
            <a:ext cx="6920917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1149292"/>
            <a:ext cx="7324069" cy="25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56" y="944967"/>
            <a:ext cx="6954473" cy="31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</Words>
  <Application>Microsoft Office PowerPoint</Application>
  <PresentationFormat>Presentación en pantalla (16:9)</PresentationFormat>
  <Paragraphs>21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Lato Light</vt:lpstr>
      <vt:lpstr>Roboto Slab Light</vt:lpstr>
      <vt:lpstr>Wingdings</vt:lpstr>
      <vt:lpstr>Kent template</vt:lpstr>
      <vt:lpstr>Universidad Continental</vt:lpstr>
      <vt:lpstr>Presentación</vt:lpstr>
      <vt:lpstr>Analisis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Servicios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Ventana de interfaz</vt:lpstr>
      <vt:lpstr>Presentación de PowerPoint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Continental</dc:title>
  <dc:creator>Jonatan Bakinght</dc:creator>
  <cp:lastModifiedBy>soporte</cp:lastModifiedBy>
  <cp:revision>11</cp:revision>
  <dcterms:modified xsi:type="dcterms:W3CDTF">2019-05-31T15:15:27Z</dcterms:modified>
</cp:coreProperties>
</file>