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0"/>
  </p:notesMasterIdLst>
  <p:sldIdLst>
    <p:sldId id="256" r:id="rId2"/>
    <p:sldId id="273" r:id="rId3"/>
    <p:sldId id="270" r:id="rId4"/>
    <p:sldId id="271" r:id="rId5"/>
    <p:sldId id="272" r:id="rId6"/>
    <p:sldId id="265" r:id="rId7"/>
    <p:sldId id="274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5B4010-A3C3-44DF-A018-D4082BB60949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8D9B22A2-46CF-4B25-81B0-6D17071121D7}">
      <dgm:prSet phldrT="[Texto]"/>
      <dgm:spPr/>
      <dgm:t>
        <a:bodyPr/>
        <a:lstStyle/>
        <a:p>
          <a:r>
            <a:rPr lang="es-PE" dirty="0" smtClean="0"/>
            <a:t>REMUNERACION</a:t>
          </a:r>
          <a:endParaRPr lang="es-PE" dirty="0"/>
        </a:p>
      </dgm:t>
    </dgm:pt>
    <dgm:pt modelId="{D718B887-8E7D-4AA6-B07B-9ACC1F057F0D}" type="parTrans" cxnId="{2BA0F108-4B0E-4D0C-A5DC-5B9A05EC94B7}">
      <dgm:prSet/>
      <dgm:spPr/>
      <dgm:t>
        <a:bodyPr/>
        <a:lstStyle/>
        <a:p>
          <a:endParaRPr lang="es-PE"/>
        </a:p>
      </dgm:t>
    </dgm:pt>
    <dgm:pt modelId="{EFCF3DE9-B30C-47B1-9E30-525483C223B7}" type="sibTrans" cxnId="{2BA0F108-4B0E-4D0C-A5DC-5B9A05EC94B7}">
      <dgm:prSet/>
      <dgm:spPr/>
      <dgm:t>
        <a:bodyPr/>
        <a:lstStyle/>
        <a:p>
          <a:endParaRPr lang="es-PE"/>
        </a:p>
      </dgm:t>
    </dgm:pt>
    <dgm:pt modelId="{9182B7A7-C67D-4288-83F7-5AF8D27BA90D}">
      <dgm:prSet phldrT="[Texto]"/>
      <dgm:spPr/>
      <dgm:t>
        <a:bodyPr/>
        <a:lstStyle/>
        <a:p>
          <a:r>
            <a:rPr lang="es-PE" dirty="0" smtClean="0"/>
            <a:t>DESCUENTO DEL 6%</a:t>
          </a:r>
          <a:endParaRPr lang="es-PE" dirty="0"/>
        </a:p>
      </dgm:t>
    </dgm:pt>
    <dgm:pt modelId="{0680B7A3-ADC3-4024-838E-ECA5361ECF50}" type="parTrans" cxnId="{4C434A6A-DB81-4C78-BB01-9DFE0C7420B8}">
      <dgm:prSet/>
      <dgm:spPr/>
      <dgm:t>
        <a:bodyPr/>
        <a:lstStyle/>
        <a:p>
          <a:endParaRPr lang="es-PE"/>
        </a:p>
      </dgm:t>
    </dgm:pt>
    <dgm:pt modelId="{5A3F5572-81F8-49D4-B637-13D50282B31A}" type="sibTrans" cxnId="{4C434A6A-DB81-4C78-BB01-9DFE0C7420B8}">
      <dgm:prSet/>
      <dgm:spPr/>
      <dgm:t>
        <a:bodyPr/>
        <a:lstStyle/>
        <a:p>
          <a:endParaRPr lang="es-PE"/>
        </a:p>
      </dgm:t>
    </dgm:pt>
    <dgm:pt modelId="{D7053D44-4235-4EF8-A88E-84422F497308}">
      <dgm:prSet phldrT="[Texto]"/>
      <dgm:spPr/>
      <dgm:t>
        <a:bodyPr/>
        <a:lstStyle/>
        <a:p>
          <a:r>
            <a:rPr lang="es-PE" dirty="0" smtClean="0">
              <a:solidFill>
                <a:srgbClr val="FF0000"/>
              </a:solidFill>
            </a:rPr>
            <a:t>CAJA MILITAR</a:t>
          </a:r>
          <a:endParaRPr lang="es-PE" dirty="0">
            <a:solidFill>
              <a:srgbClr val="FF0000"/>
            </a:solidFill>
          </a:endParaRPr>
        </a:p>
      </dgm:t>
    </dgm:pt>
    <dgm:pt modelId="{E003604C-1A8A-4688-853F-17BC28E9BAFA}" type="parTrans" cxnId="{5C397B23-C173-4AD2-AED0-96F4E7C36744}">
      <dgm:prSet/>
      <dgm:spPr/>
      <dgm:t>
        <a:bodyPr/>
        <a:lstStyle/>
        <a:p>
          <a:endParaRPr lang="es-PE"/>
        </a:p>
      </dgm:t>
    </dgm:pt>
    <dgm:pt modelId="{FFAC4B8F-2355-4E20-A554-A122370BAF52}" type="sibTrans" cxnId="{5C397B23-C173-4AD2-AED0-96F4E7C36744}">
      <dgm:prSet/>
      <dgm:spPr/>
      <dgm:t>
        <a:bodyPr/>
        <a:lstStyle/>
        <a:p>
          <a:endParaRPr lang="es-PE"/>
        </a:p>
      </dgm:t>
    </dgm:pt>
    <dgm:pt modelId="{A6F65096-EA87-4EAD-BEF0-2470DD96CEEC}" type="pres">
      <dgm:prSet presAssocID="{FE5B4010-A3C3-44DF-A018-D4082BB6094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482F74FB-9472-4B93-BE5D-87427556DC73}" type="pres">
      <dgm:prSet presAssocID="{FE5B4010-A3C3-44DF-A018-D4082BB60949}" presName="vNodes" presStyleCnt="0"/>
      <dgm:spPr/>
    </dgm:pt>
    <dgm:pt modelId="{466C785F-A995-4F41-8C8E-B07D51653422}" type="pres">
      <dgm:prSet presAssocID="{8D9B22A2-46CF-4B25-81B0-6D17071121D7}" presName="node" presStyleLbl="node1" presStyleIdx="0" presStyleCnt="3" custScaleX="78734" custScaleY="7033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F19974C-136F-4BA2-AB80-547D9DB39F88}" type="pres">
      <dgm:prSet presAssocID="{EFCF3DE9-B30C-47B1-9E30-525483C223B7}" presName="spacerT" presStyleCnt="0"/>
      <dgm:spPr/>
    </dgm:pt>
    <dgm:pt modelId="{7CD2BFB2-43FA-4D73-9803-7599A888F550}" type="pres">
      <dgm:prSet presAssocID="{EFCF3DE9-B30C-47B1-9E30-525483C223B7}" presName="sibTrans" presStyleLbl="sibTrans2D1" presStyleIdx="0" presStyleCnt="2" custFlipVert="1" custFlipHor="0" custScaleX="4812" custScaleY="5866" custLinFactX="-86162" custLinFactNeighborX="-100000"/>
      <dgm:spPr/>
      <dgm:t>
        <a:bodyPr/>
        <a:lstStyle/>
        <a:p>
          <a:endParaRPr lang="es-PE"/>
        </a:p>
      </dgm:t>
    </dgm:pt>
    <dgm:pt modelId="{28025696-221A-4F99-8A4D-F193B2A4AF3A}" type="pres">
      <dgm:prSet presAssocID="{EFCF3DE9-B30C-47B1-9E30-525483C223B7}" presName="spacerB" presStyleCnt="0"/>
      <dgm:spPr/>
    </dgm:pt>
    <dgm:pt modelId="{E0A83AAC-0A49-491A-ADFE-7D1A20556BC0}" type="pres">
      <dgm:prSet presAssocID="{9182B7A7-C67D-4288-83F7-5AF8D27BA90D}" presName="node" presStyleLbl="node1" presStyleIdx="1" presStyleCnt="3" custScaleX="82253" custScaleY="7331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CC78DB4-91E6-497A-B872-8B80618C66D8}" type="pres">
      <dgm:prSet presAssocID="{FE5B4010-A3C3-44DF-A018-D4082BB60949}" presName="sibTransLast" presStyleLbl="sibTrans2D1" presStyleIdx="1" presStyleCnt="2" custLinFactNeighborX="-73954" custLinFactNeighborY="-7726"/>
      <dgm:spPr/>
      <dgm:t>
        <a:bodyPr/>
        <a:lstStyle/>
        <a:p>
          <a:endParaRPr lang="es-PE"/>
        </a:p>
      </dgm:t>
    </dgm:pt>
    <dgm:pt modelId="{511468FF-1195-4351-A03C-F372D2C9D872}" type="pres">
      <dgm:prSet presAssocID="{FE5B4010-A3C3-44DF-A018-D4082BB60949}" presName="connectorText" presStyleLbl="sibTrans2D1" presStyleIdx="1" presStyleCnt="2"/>
      <dgm:spPr/>
      <dgm:t>
        <a:bodyPr/>
        <a:lstStyle/>
        <a:p>
          <a:endParaRPr lang="es-PE"/>
        </a:p>
      </dgm:t>
    </dgm:pt>
    <dgm:pt modelId="{2708C29D-D409-4720-A0D9-A4E653320457}" type="pres">
      <dgm:prSet presAssocID="{FE5B4010-A3C3-44DF-A018-D4082BB60949}" presName="lastNode" presStyleLbl="node1" presStyleIdx="2" presStyleCnt="3" custScaleX="49416" custScaleY="59026" custLinFactNeighborX="-53490" custLinFactNeighborY="191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00372078-644F-4C3C-9CE9-C01A7FB6FC9F}" type="presOf" srcId="{D7053D44-4235-4EF8-A88E-84422F497308}" destId="{2708C29D-D409-4720-A0D9-A4E653320457}" srcOrd="0" destOrd="0" presId="urn:microsoft.com/office/officeart/2005/8/layout/equation2"/>
    <dgm:cxn modelId="{4C434A6A-DB81-4C78-BB01-9DFE0C7420B8}" srcId="{FE5B4010-A3C3-44DF-A018-D4082BB60949}" destId="{9182B7A7-C67D-4288-83F7-5AF8D27BA90D}" srcOrd="1" destOrd="0" parTransId="{0680B7A3-ADC3-4024-838E-ECA5361ECF50}" sibTransId="{5A3F5572-81F8-49D4-B637-13D50282B31A}"/>
    <dgm:cxn modelId="{1DCE89B1-7910-4B44-B056-0FD5AAB05BF0}" type="presOf" srcId="{9182B7A7-C67D-4288-83F7-5AF8D27BA90D}" destId="{E0A83AAC-0A49-491A-ADFE-7D1A20556BC0}" srcOrd="0" destOrd="0" presId="urn:microsoft.com/office/officeart/2005/8/layout/equation2"/>
    <dgm:cxn modelId="{2BA0F108-4B0E-4D0C-A5DC-5B9A05EC94B7}" srcId="{FE5B4010-A3C3-44DF-A018-D4082BB60949}" destId="{8D9B22A2-46CF-4B25-81B0-6D17071121D7}" srcOrd="0" destOrd="0" parTransId="{D718B887-8E7D-4AA6-B07B-9ACC1F057F0D}" sibTransId="{EFCF3DE9-B30C-47B1-9E30-525483C223B7}"/>
    <dgm:cxn modelId="{CE86B8A3-A74B-45BF-BFE2-8834688E2820}" type="presOf" srcId="{EFCF3DE9-B30C-47B1-9E30-525483C223B7}" destId="{7CD2BFB2-43FA-4D73-9803-7599A888F550}" srcOrd="0" destOrd="0" presId="urn:microsoft.com/office/officeart/2005/8/layout/equation2"/>
    <dgm:cxn modelId="{B1D19C5D-9CA7-421E-ADCC-2D78033F3CF7}" type="presOf" srcId="{8D9B22A2-46CF-4B25-81B0-6D17071121D7}" destId="{466C785F-A995-4F41-8C8E-B07D51653422}" srcOrd="0" destOrd="0" presId="urn:microsoft.com/office/officeart/2005/8/layout/equation2"/>
    <dgm:cxn modelId="{5C397B23-C173-4AD2-AED0-96F4E7C36744}" srcId="{FE5B4010-A3C3-44DF-A018-D4082BB60949}" destId="{D7053D44-4235-4EF8-A88E-84422F497308}" srcOrd="2" destOrd="0" parTransId="{E003604C-1A8A-4688-853F-17BC28E9BAFA}" sibTransId="{FFAC4B8F-2355-4E20-A554-A122370BAF52}"/>
    <dgm:cxn modelId="{826E6823-ADD7-4952-9E64-A790A2C201C2}" type="presOf" srcId="{FE5B4010-A3C3-44DF-A018-D4082BB60949}" destId="{A6F65096-EA87-4EAD-BEF0-2470DD96CEEC}" srcOrd="0" destOrd="0" presId="urn:microsoft.com/office/officeart/2005/8/layout/equation2"/>
    <dgm:cxn modelId="{3CC6D0DC-8C28-46E6-8EB8-98CAC8758F54}" type="presOf" srcId="{5A3F5572-81F8-49D4-B637-13D50282B31A}" destId="{4CC78DB4-91E6-497A-B872-8B80618C66D8}" srcOrd="0" destOrd="0" presId="urn:microsoft.com/office/officeart/2005/8/layout/equation2"/>
    <dgm:cxn modelId="{5EB76CCB-B2F2-4A4E-AA95-E77833C8A244}" type="presOf" srcId="{5A3F5572-81F8-49D4-B637-13D50282B31A}" destId="{511468FF-1195-4351-A03C-F372D2C9D872}" srcOrd="1" destOrd="0" presId="urn:microsoft.com/office/officeart/2005/8/layout/equation2"/>
    <dgm:cxn modelId="{12A66399-1C98-4E55-8385-0AE4B3ABF72A}" type="presParOf" srcId="{A6F65096-EA87-4EAD-BEF0-2470DD96CEEC}" destId="{482F74FB-9472-4B93-BE5D-87427556DC73}" srcOrd="0" destOrd="0" presId="urn:microsoft.com/office/officeart/2005/8/layout/equation2"/>
    <dgm:cxn modelId="{F1E44E01-6C29-4989-9431-1ACEBBD99344}" type="presParOf" srcId="{482F74FB-9472-4B93-BE5D-87427556DC73}" destId="{466C785F-A995-4F41-8C8E-B07D51653422}" srcOrd="0" destOrd="0" presId="urn:microsoft.com/office/officeart/2005/8/layout/equation2"/>
    <dgm:cxn modelId="{D9F75469-138A-44E7-B47F-022FD175C88F}" type="presParOf" srcId="{482F74FB-9472-4B93-BE5D-87427556DC73}" destId="{2F19974C-136F-4BA2-AB80-547D9DB39F88}" srcOrd="1" destOrd="0" presId="urn:microsoft.com/office/officeart/2005/8/layout/equation2"/>
    <dgm:cxn modelId="{F2DFD233-89B1-463A-9253-A1A45B04DDC1}" type="presParOf" srcId="{482F74FB-9472-4B93-BE5D-87427556DC73}" destId="{7CD2BFB2-43FA-4D73-9803-7599A888F550}" srcOrd="2" destOrd="0" presId="urn:microsoft.com/office/officeart/2005/8/layout/equation2"/>
    <dgm:cxn modelId="{2DDD2241-E220-4E27-B648-179CD0AB8767}" type="presParOf" srcId="{482F74FB-9472-4B93-BE5D-87427556DC73}" destId="{28025696-221A-4F99-8A4D-F193B2A4AF3A}" srcOrd="3" destOrd="0" presId="urn:microsoft.com/office/officeart/2005/8/layout/equation2"/>
    <dgm:cxn modelId="{F65EF2E4-7B32-4598-AADD-022772AC19FE}" type="presParOf" srcId="{482F74FB-9472-4B93-BE5D-87427556DC73}" destId="{E0A83AAC-0A49-491A-ADFE-7D1A20556BC0}" srcOrd="4" destOrd="0" presId="urn:microsoft.com/office/officeart/2005/8/layout/equation2"/>
    <dgm:cxn modelId="{447495CF-87FF-4EBF-90D2-782E5B3D8FDF}" type="presParOf" srcId="{A6F65096-EA87-4EAD-BEF0-2470DD96CEEC}" destId="{4CC78DB4-91E6-497A-B872-8B80618C66D8}" srcOrd="1" destOrd="0" presId="urn:microsoft.com/office/officeart/2005/8/layout/equation2"/>
    <dgm:cxn modelId="{8D9051FD-0A62-4955-B8C0-3A4DED54426E}" type="presParOf" srcId="{4CC78DB4-91E6-497A-B872-8B80618C66D8}" destId="{511468FF-1195-4351-A03C-F372D2C9D872}" srcOrd="0" destOrd="0" presId="urn:microsoft.com/office/officeart/2005/8/layout/equation2"/>
    <dgm:cxn modelId="{1600BD42-E631-4AAE-A8C2-8433609484B8}" type="presParOf" srcId="{A6F65096-EA87-4EAD-BEF0-2470DD96CEEC}" destId="{2708C29D-D409-4720-A0D9-A4E653320457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27955C-53F1-4939-913E-BF6CC7F4C437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61A2C7D5-6DBD-4E65-9B2E-61A2221B9401}">
      <dgm:prSet phldrT="[Texto]" custT="1"/>
      <dgm:spPr/>
      <dgm:t>
        <a:bodyPr/>
        <a:lstStyle/>
        <a:p>
          <a:r>
            <a:rPr lang="es-PE" sz="2400" dirty="0" smtClean="0">
              <a:solidFill>
                <a:srgbClr val="FF0000"/>
              </a:solidFill>
            </a:rPr>
            <a:t>FONDO DE VIVIENDA POLICIAL </a:t>
          </a:r>
          <a:endParaRPr lang="es-PE" sz="2400" dirty="0">
            <a:solidFill>
              <a:srgbClr val="FF0000"/>
            </a:solidFill>
          </a:endParaRPr>
        </a:p>
      </dgm:t>
    </dgm:pt>
    <dgm:pt modelId="{AAB57174-916A-4DFB-9274-11241D26AF10}" type="parTrans" cxnId="{D28D4332-AEA6-4CBB-A91E-244B3FC9CC00}">
      <dgm:prSet/>
      <dgm:spPr/>
      <dgm:t>
        <a:bodyPr/>
        <a:lstStyle/>
        <a:p>
          <a:endParaRPr lang="es-PE"/>
        </a:p>
      </dgm:t>
    </dgm:pt>
    <dgm:pt modelId="{A0B4BD0A-22BB-4388-ADEE-114076996695}" type="sibTrans" cxnId="{D28D4332-AEA6-4CBB-A91E-244B3FC9CC00}">
      <dgm:prSet/>
      <dgm:spPr/>
      <dgm:t>
        <a:bodyPr/>
        <a:lstStyle/>
        <a:p>
          <a:endParaRPr lang="es-PE"/>
        </a:p>
      </dgm:t>
    </dgm:pt>
    <dgm:pt modelId="{68FB11A8-9B95-491E-ACC9-BCE3CE8D4D27}">
      <dgm:prSet phldrT="[Texto]"/>
      <dgm:spPr/>
      <dgm:t>
        <a:bodyPr/>
        <a:lstStyle/>
        <a:p>
          <a:r>
            <a:rPr lang="es-PE" dirty="0" smtClean="0"/>
            <a:t>REMUNERACION</a:t>
          </a:r>
          <a:endParaRPr lang="es-PE" dirty="0"/>
        </a:p>
      </dgm:t>
    </dgm:pt>
    <dgm:pt modelId="{B639B2FA-8B38-4C39-82DC-0E635901B981}" type="parTrans" cxnId="{33C66EF5-74F2-414A-929D-C1FA2A10572E}">
      <dgm:prSet/>
      <dgm:spPr/>
      <dgm:t>
        <a:bodyPr/>
        <a:lstStyle/>
        <a:p>
          <a:endParaRPr lang="es-PE"/>
        </a:p>
      </dgm:t>
    </dgm:pt>
    <dgm:pt modelId="{8FF09876-59C8-415E-AE69-328D663ACEE6}" type="sibTrans" cxnId="{33C66EF5-74F2-414A-929D-C1FA2A10572E}">
      <dgm:prSet/>
      <dgm:spPr/>
      <dgm:t>
        <a:bodyPr/>
        <a:lstStyle/>
        <a:p>
          <a:endParaRPr lang="es-PE"/>
        </a:p>
      </dgm:t>
    </dgm:pt>
    <dgm:pt modelId="{2E4E54E6-47B5-4EEB-8A97-7ED99C4E35FA}">
      <dgm:prSet phldrT="[Texto]"/>
      <dgm:spPr/>
      <dgm:t>
        <a:bodyPr/>
        <a:lstStyle/>
        <a:p>
          <a:r>
            <a:rPr lang="es-PE" dirty="0" smtClean="0"/>
            <a:t>DESCUENTO DE 5%</a:t>
          </a:r>
          <a:endParaRPr lang="es-PE" dirty="0"/>
        </a:p>
      </dgm:t>
    </dgm:pt>
    <dgm:pt modelId="{71210AEE-43FC-4D28-A68A-AC743F9C8385}" type="parTrans" cxnId="{EC2188E0-7D01-4D05-9CF0-28E86C00F3B5}">
      <dgm:prSet/>
      <dgm:spPr/>
      <dgm:t>
        <a:bodyPr/>
        <a:lstStyle/>
        <a:p>
          <a:endParaRPr lang="es-PE"/>
        </a:p>
      </dgm:t>
    </dgm:pt>
    <dgm:pt modelId="{0AF1C394-DB4B-47DF-8247-D13B104BF67B}" type="sibTrans" cxnId="{EC2188E0-7D01-4D05-9CF0-28E86C00F3B5}">
      <dgm:prSet/>
      <dgm:spPr/>
      <dgm:t>
        <a:bodyPr/>
        <a:lstStyle/>
        <a:p>
          <a:endParaRPr lang="es-PE"/>
        </a:p>
      </dgm:t>
    </dgm:pt>
    <dgm:pt modelId="{D0C75E5B-C098-4F9E-8ECB-06779861BA60}" type="pres">
      <dgm:prSet presAssocID="{3A27955C-53F1-4939-913E-BF6CC7F4C43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EB5355A6-FC4A-4DC8-9F9A-9E833B2CC27E}" type="pres">
      <dgm:prSet presAssocID="{61A2C7D5-6DBD-4E65-9B2E-61A2221B9401}" presName="centerShape" presStyleLbl="node0" presStyleIdx="0" presStyleCnt="1" custScaleX="134630" custScaleY="78513" custLinFactNeighborX="-669" custLinFactNeighborY="-2006"/>
      <dgm:spPr/>
      <dgm:t>
        <a:bodyPr/>
        <a:lstStyle/>
        <a:p>
          <a:endParaRPr lang="es-PE"/>
        </a:p>
      </dgm:t>
    </dgm:pt>
    <dgm:pt modelId="{04C8574C-F31A-4C80-9DCA-A273C3061958}" type="pres">
      <dgm:prSet presAssocID="{B639B2FA-8B38-4C39-82DC-0E635901B981}" presName="parTrans" presStyleLbl="bgSibTrans2D1" presStyleIdx="0" presStyleCnt="2"/>
      <dgm:spPr/>
      <dgm:t>
        <a:bodyPr/>
        <a:lstStyle/>
        <a:p>
          <a:endParaRPr lang="es-PE"/>
        </a:p>
      </dgm:t>
    </dgm:pt>
    <dgm:pt modelId="{1707E224-D0D0-4713-9CB9-2252A469D868}" type="pres">
      <dgm:prSet presAssocID="{68FB11A8-9B95-491E-ACC9-BCE3CE8D4D27}" presName="node" presStyleLbl="node1" presStyleIdx="0" presStyleCnt="2" custScaleY="81827" custRadScaleRad="108421" custRadScaleInc="-340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6CAF026-2253-4386-AE80-3ED6BF48D99B}" type="pres">
      <dgm:prSet presAssocID="{71210AEE-43FC-4D28-A68A-AC743F9C8385}" presName="parTrans" presStyleLbl="bgSibTrans2D1" presStyleIdx="1" presStyleCnt="2"/>
      <dgm:spPr/>
      <dgm:t>
        <a:bodyPr/>
        <a:lstStyle/>
        <a:p>
          <a:endParaRPr lang="es-PE"/>
        </a:p>
      </dgm:t>
    </dgm:pt>
    <dgm:pt modelId="{FD0F4EEA-D85B-4701-972F-561648BE4C12}" type="pres">
      <dgm:prSet presAssocID="{2E4E54E6-47B5-4EEB-8A97-7ED99C4E35FA}" presName="node" presStyleLbl="node1" presStyleIdx="1" presStyleCnt="2" custScaleX="100010" custScaleY="76996" custRadScaleRad="117880" custRadScaleInc="626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6E48E42A-EFEF-4E2D-B677-97CA286555F8}" type="presOf" srcId="{71210AEE-43FC-4D28-A68A-AC743F9C8385}" destId="{76CAF026-2253-4386-AE80-3ED6BF48D99B}" srcOrd="0" destOrd="0" presId="urn:microsoft.com/office/officeart/2005/8/layout/radial4"/>
    <dgm:cxn modelId="{FCCA1BC8-97E9-4242-B990-BA96E3C6B298}" type="presOf" srcId="{2E4E54E6-47B5-4EEB-8A97-7ED99C4E35FA}" destId="{FD0F4EEA-D85B-4701-972F-561648BE4C12}" srcOrd="0" destOrd="0" presId="urn:microsoft.com/office/officeart/2005/8/layout/radial4"/>
    <dgm:cxn modelId="{FE4F4385-375E-401F-8933-86EABB540E61}" type="presOf" srcId="{61A2C7D5-6DBD-4E65-9B2E-61A2221B9401}" destId="{EB5355A6-FC4A-4DC8-9F9A-9E833B2CC27E}" srcOrd="0" destOrd="0" presId="urn:microsoft.com/office/officeart/2005/8/layout/radial4"/>
    <dgm:cxn modelId="{33C66EF5-74F2-414A-929D-C1FA2A10572E}" srcId="{61A2C7D5-6DBD-4E65-9B2E-61A2221B9401}" destId="{68FB11A8-9B95-491E-ACC9-BCE3CE8D4D27}" srcOrd="0" destOrd="0" parTransId="{B639B2FA-8B38-4C39-82DC-0E635901B981}" sibTransId="{8FF09876-59C8-415E-AE69-328D663ACEE6}"/>
    <dgm:cxn modelId="{EC2188E0-7D01-4D05-9CF0-28E86C00F3B5}" srcId="{61A2C7D5-6DBD-4E65-9B2E-61A2221B9401}" destId="{2E4E54E6-47B5-4EEB-8A97-7ED99C4E35FA}" srcOrd="1" destOrd="0" parTransId="{71210AEE-43FC-4D28-A68A-AC743F9C8385}" sibTransId="{0AF1C394-DB4B-47DF-8247-D13B104BF67B}"/>
    <dgm:cxn modelId="{D28D4332-AEA6-4CBB-A91E-244B3FC9CC00}" srcId="{3A27955C-53F1-4939-913E-BF6CC7F4C437}" destId="{61A2C7D5-6DBD-4E65-9B2E-61A2221B9401}" srcOrd="0" destOrd="0" parTransId="{AAB57174-916A-4DFB-9274-11241D26AF10}" sibTransId="{A0B4BD0A-22BB-4388-ADEE-114076996695}"/>
    <dgm:cxn modelId="{F4974D66-C32F-4897-9E91-1EB7AA5FD1AA}" type="presOf" srcId="{68FB11A8-9B95-491E-ACC9-BCE3CE8D4D27}" destId="{1707E224-D0D0-4713-9CB9-2252A469D868}" srcOrd="0" destOrd="0" presId="urn:microsoft.com/office/officeart/2005/8/layout/radial4"/>
    <dgm:cxn modelId="{86A51690-853F-46DE-BF09-0E632FD341EE}" type="presOf" srcId="{3A27955C-53F1-4939-913E-BF6CC7F4C437}" destId="{D0C75E5B-C098-4F9E-8ECB-06779861BA60}" srcOrd="0" destOrd="0" presId="urn:microsoft.com/office/officeart/2005/8/layout/radial4"/>
    <dgm:cxn modelId="{3DF16C50-E04C-4C15-B264-84C0163927E6}" type="presOf" srcId="{B639B2FA-8B38-4C39-82DC-0E635901B981}" destId="{04C8574C-F31A-4C80-9DCA-A273C3061958}" srcOrd="0" destOrd="0" presId="urn:microsoft.com/office/officeart/2005/8/layout/radial4"/>
    <dgm:cxn modelId="{F91D1B8C-E4AF-432A-8A22-8554EC5CD1E0}" type="presParOf" srcId="{D0C75E5B-C098-4F9E-8ECB-06779861BA60}" destId="{EB5355A6-FC4A-4DC8-9F9A-9E833B2CC27E}" srcOrd="0" destOrd="0" presId="urn:microsoft.com/office/officeart/2005/8/layout/radial4"/>
    <dgm:cxn modelId="{6B6493B2-F763-4EB0-96DC-B437A221513B}" type="presParOf" srcId="{D0C75E5B-C098-4F9E-8ECB-06779861BA60}" destId="{04C8574C-F31A-4C80-9DCA-A273C3061958}" srcOrd="1" destOrd="0" presId="urn:microsoft.com/office/officeart/2005/8/layout/radial4"/>
    <dgm:cxn modelId="{62AB9BE6-8F34-41B4-85C5-6A435DB89F34}" type="presParOf" srcId="{D0C75E5B-C098-4F9E-8ECB-06779861BA60}" destId="{1707E224-D0D0-4713-9CB9-2252A469D868}" srcOrd="2" destOrd="0" presId="urn:microsoft.com/office/officeart/2005/8/layout/radial4"/>
    <dgm:cxn modelId="{68130F69-582B-44DE-B7A2-4BCDA17FF99E}" type="presParOf" srcId="{D0C75E5B-C098-4F9E-8ECB-06779861BA60}" destId="{76CAF026-2253-4386-AE80-3ED6BF48D99B}" srcOrd="3" destOrd="0" presId="urn:microsoft.com/office/officeart/2005/8/layout/radial4"/>
    <dgm:cxn modelId="{5206832A-167D-4D8F-AD4A-D729702901CE}" type="presParOf" srcId="{D0C75E5B-C098-4F9E-8ECB-06779861BA60}" destId="{FD0F4EEA-D85B-4701-972F-561648BE4C12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E5273B-6A4A-496F-A06F-55E20D649033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9D7A0F26-3E00-49BC-9A11-942F96034A6B}">
      <dgm:prSet phldrT="[Texto]"/>
      <dgm:spPr/>
      <dgm:t>
        <a:bodyPr/>
        <a:lstStyle/>
        <a:p>
          <a:r>
            <a:rPr lang="es-PE" dirty="0" smtClean="0">
              <a:solidFill>
                <a:srgbClr val="FF0000"/>
              </a:solidFill>
            </a:rPr>
            <a:t>LIQUIDACION</a:t>
          </a:r>
          <a:endParaRPr lang="es-PE" dirty="0">
            <a:solidFill>
              <a:srgbClr val="FF0000"/>
            </a:solidFill>
          </a:endParaRPr>
        </a:p>
      </dgm:t>
    </dgm:pt>
    <dgm:pt modelId="{A5E3F16B-F9C0-4FFC-8C75-FD42BB030CBB}" type="parTrans" cxnId="{167F6092-D21D-44E1-80C0-F5D2ED3EB29E}">
      <dgm:prSet/>
      <dgm:spPr/>
      <dgm:t>
        <a:bodyPr/>
        <a:lstStyle/>
        <a:p>
          <a:endParaRPr lang="es-PE"/>
        </a:p>
      </dgm:t>
    </dgm:pt>
    <dgm:pt modelId="{60EB6170-DC9A-4326-8215-CEFD7F16E29E}" type="sibTrans" cxnId="{167F6092-D21D-44E1-80C0-F5D2ED3EB29E}">
      <dgm:prSet/>
      <dgm:spPr/>
      <dgm:t>
        <a:bodyPr/>
        <a:lstStyle/>
        <a:p>
          <a:endParaRPr lang="es-PE"/>
        </a:p>
      </dgm:t>
    </dgm:pt>
    <dgm:pt modelId="{82579584-31C2-48F5-A1E9-61439B86BB90}">
      <dgm:prSet phldrT="[Texto]"/>
      <dgm:spPr/>
      <dgm:t>
        <a:bodyPr/>
        <a:lstStyle/>
        <a:p>
          <a:r>
            <a:rPr lang="es-PE" dirty="0" smtClean="0"/>
            <a:t>REMUNERACION</a:t>
          </a:r>
          <a:endParaRPr lang="es-PE" dirty="0"/>
        </a:p>
      </dgm:t>
    </dgm:pt>
    <dgm:pt modelId="{694822FE-4E95-4078-9E12-ADADDE356A7B}" type="parTrans" cxnId="{397FF0E2-6E00-45FE-BCB0-6892622385AC}">
      <dgm:prSet/>
      <dgm:spPr/>
      <dgm:t>
        <a:bodyPr/>
        <a:lstStyle/>
        <a:p>
          <a:endParaRPr lang="es-PE"/>
        </a:p>
      </dgm:t>
    </dgm:pt>
    <dgm:pt modelId="{3478B094-DFA7-4640-AA33-A7D30ECB3EF8}" type="sibTrans" cxnId="{397FF0E2-6E00-45FE-BCB0-6892622385AC}">
      <dgm:prSet/>
      <dgm:spPr/>
      <dgm:t>
        <a:bodyPr/>
        <a:lstStyle/>
        <a:p>
          <a:endParaRPr lang="es-PE"/>
        </a:p>
      </dgm:t>
    </dgm:pt>
    <dgm:pt modelId="{0F88C4B5-F3B9-4C6A-8A71-46462C706741}">
      <dgm:prSet phldrT="[Texto]"/>
      <dgm:spPr/>
      <dgm:t>
        <a:bodyPr/>
        <a:lstStyle/>
        <a:p>
          <a:r>
            <a:rPr lang="es-PE" dirty="0" smtClean="0"/>
            <a:t>BONIFICACION</a:t>
          </a:r>
          <a:endParaRPr lang="es-PE" dirty="0"/>
        </a:p>
      </dgm:t>
    </dgm:pt>
    <dgm:pt modelId="{8D843B2C-A65E-458A-9DF8-81F0DA612C01}" type="parTrans" cxnId="{1EC83734-0694-478E-8486-337A59B042CF}">
      <dgm:prSet/>
      <dgm:spPr/>
      <dgm:t>
        <a:bodyPr/>
        <a:lstStyle/>
        <a:p>
          <a:endParaRPr lang="es-PE"/>
        </a:p>
      </dgm:t>
    </dgm:pt>
    <dgm:pt modelId="{CA2943E8-FE88-4D61-853E-0D8656C6F3D0}" type="sibTrans" cxnId="{1EC83734-0694-478E-8486-337A59B042CF}">
      <dgm:prSet/>
      <dgm:spPr/>
      <dgm:t>
        <a:bodyPr/>
        <a:lstStyle/>
        <a:p>
          <a:endParaRPr lang="es-PE"/>
        </a:p>
      </dgm:t>
    </dgm:pt>
    <dgm:pt modelId="{62E00455-5070-486B-AD9E-3F3C223F6DD3}">
      <dgm:prSet phldrT="[Texto]"/>
      <dgm:spPr/>
      <dgm:t>
        <a:bodyPr/>
        <a:lstStyle/>
        <a:p>
          <a:r>
            <a:rPr lang="es-PE" dirty="0" smtClean="0"/>
            <a:t>DESCUENTOS</a:t>
          </a:r>
          <a:endParaRPr lang="es-PE" dirty="0"/>
        </a:p>
      </dgm:t>
    </dgm:pt>
    <dgm:pt modelId="{538926CA-E28E-4209-AC4D-7B1113353613}" type="parTrans" cxnId="{0830C732-CD4D-4422-B74D-4681CD04BB01}">
      <dgm:prSet/>
      <dgm:spPr/>
      <dgm:t>
        <a:bodyPr/>
        <a:lstStyle/>
        <a:p>
          <a:endParaRPr lang="es-PE"/>
        </a:p>
      </dgm:t>
    </dgm:pt>
    <dgm:pt modelId="{2BEBFCD9-05D1-49FA-B77E-91C21C697F09}" type="sibTrans" cxnId="{0830C732-CD4D-4422-B74D-4681CD04BB01}">
      <dgm:prSet/>
      <dgm:spPr/>
      <dgm:t>
        <a:bodyPr/>
        <a:lstStyle/>
        <a:p>
          <a:endParaRPr lang="es-PE"/>
        </a:p>
      </dgm:t>
    </dgm:pt>
    <dgm:pt modelId="{724C06A2-4C55-4CC6-AE19-E1AFD9A80E26}">
      <dgm:prSet/>
      <dgm:spPr/>
      <dgm:t>
        <a:bodyPr/>
        <a:lstStyle/>
        <a:p>
          <a:endParaRPr lang="es-PE"/>
        </a:p>
      </dgm:t>
    </dgm:pt>
    <dgm:pt modelId="{7DBA9541-C9BA-4AAE-9BA2-EB7B690D59F2}" type="parTrans" cxnId="{114B82E4-9AE0-4097-B605-ACE8D809D1CA}">
      <dgm:prSet/>
      <dgm:spPr/>
      <dgm:t>
        <a:bodyPr/>
        <a:lstStyle/>
        <a:p>
          <a:endParaRPr lang="es-PE"/>
        </a:p>
      </dgm:t>
    </dgm:pt>
    <dgm:pt modelId="{248D8306-C341-497A-B97F-FE963F3349C2}" type="sibTrans" cxnId="{114B82E4-9AE0-4097-B605-ACE8D809D1CA}">
      <dgm:prSet/>
      <dgm:spPr/>
      <dgm:t>
        <a:bodyPr/>
        <a:lstStyle/>
        <a:p>
          <a:endParaRPr lang="es-PE"/>
        </a:p>
      </dgm:t>
    </dgm:pt>
    <dgm:pt modelId="{617F061C-81BF-4A7C-B9B4-EE29936FD079}" type="pres">
      <dgm:prSet presAssocID="{5EE5273B-6A4A-496F-A06F-55E20D64903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11A91BB5-33EA-4797-8585-44F9EF47A0C0}" type="pres">
      <dgm:prSet presAssocID="{9D7A0F26-3E00-49BC-9A11-942F96034A6B}" presName="singleCycle" presStyleCnt="0"/>
      <dgm:spPr/>
    </dgm:pt>
    <dgm:pt modelId="{D4C7578A-80D6-416D-A4D1-AB24066F5B49}" type="pres">
      <dgm:prSet presAssocID="{9D7A0F26-3E00-49BC-9A11-942F96034A6B}" presName="singleCenter" presStyleLbl="node1" presStyleIdx="0" presStyleCnt="4" custScaleX="153134" custScaleY="80627" custLinFactNeighborX="-5275" custLinFactNeighborY="-11798">
        <dgm:presLayoutVars>
          <dgm:chMax val="7"/>
          <dgm:chPref val="7"/>
        </dgm:presLayoutVars>
      </dgm:prSet>
      <dgm:spPr/>
      <dgm:t>
        <a:bodyPr/>
        <a:lstStyle/>
        <a:p>
          <a:endParaRPr lang="es-PE"/>
        </a:p>
      </dgm:t>
    </dgm:pt>
    <dgm:pt modelId="{7125581C-373A-4D14-BEDD-CECD914CF5AC}" type="pres">
      <dgm:prSet presAssocID="{694822FE-4E95-4078-9E12-ADADDE356A7B}" presName="Name56" presStyleLbl="parChTrans1D2" presStyleIdx="0" presStyleCnt="3"/>
      <dgm:spPr/>
      <dgm:t>
        <a:bodyPr/>
        <a:lstStyle/>
        <a:p>
          <a:endParaRPr lang="es-PE"/>
        </a:p>
      </dgm:t>
    </dgm:pt>
    <dgm:pt modelId="{FE42E727-E1E0-403E-B2BE-E8770DA3D22C}" type="pres">
      <dgm:prSet presAssocID="{82579584-31C2-48F5-A1E9-61439B86BB90}" presName="text0" presStyleLbl="node1" presStyleIdx="1" presStyleCnt="4" custScaleX="163494" custScaleY="95548" custRadScaleRad="108397" custRadScaleInc="-942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5D4F5B7-5AFA-4E1F-B5CB-ABD21CFBDC99}" type="pres">
      <dgm:prSet presAssocID="{8D843B2C-A65E-458A-9DF8-81F0DA612C01}" presName="Name56" presStyleLbl="parChTrans1D2" presStyleIdx="1" presStyleCnt="3"/>
      <dgm:spPr/>
      <dgm:t>
        <a:bodyPr/>
        <a:lstStyle/>
        <a:p>
          <a:endParaRPr lang="es-PE"/>
        </a:p>
      </dgm:t>
    </dgm:pt>
    <dgm:pt modelId="{4AD88121-F14F-485B-B8BF-34A5A2091114}" type="pres">
      <dgm:prSet presAssocID="{0F88C4B5-F3B9-4C6A-8A71-46462C706741}" presName="text0" presStyleLbl="node1" presStyleIdx="2" presStyleCnt="4" custScaleX="152046" custScaleY="97438" custRadScaleRad="78159" custRadScaleInc="3086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0370BBF-24C3-4024-9624-6FFA87282BD0}" type="pres">
      <dgm:prSet presAssocID="{538926CA-E28E-4209-AC4D-7B1113353613}" presName="Name56" presStyleLbl="parChTrans1D2" presStyleIdx="2" presStyleCnt="3"/>
      <dgm:spPr/>
      <dgm:t>
        <a:bodyPr/>
        <a:lstStyle/>
        <a:p>
          <a:endParaRPr lang="es-PE"/>
        </a:p>
      </dgm:t>
    </dgm:pt>
    <dgm:pt modelId="{C8D77CEF-2951-4766-8CA5-2B18330E6AF8}" type="pres">
      <dgm:prSet presAssocID="{62E00455-5070-486B-AD9E-3F3C223F6DD3}" presName="text0" presStyleLbl="node1" presStyleIdx="3" presStyleCnt="4" custScaleX="154352" custScaleY="96792" custRadScaleRad="96267" custRadScaleInc="-867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52591601-C325-46B0-B5AC-94A4A00DC3AD}" type="presOf" srcId="{8D843B2C-A65E-458A-9DF8-81F0DA612C01}" destId="{25D4F5B7-5AFA-4E1F-B5CB-ABD21CFBDC99}" srcOrd="0" destOrd="0" presId="urn:microsoft.com/office/officeart/2008/layout/RadialCluster"/>
    <dgm:cxn modelId="{32259F37-2E42-4A17-BD9F-FA965C4FBBA2}" type="presOf" srcId="{694822FE-4E95-4078-9E12-ADADDE356A7B}" destId="{7125581C-373A-4D14-BEDD-CECD914CF5AC}" srcOrd="0" destOrd="0" presId="urn:microsoft.com/office/officeart/2008/layout/RadialCluster"/>
    <dgm:cxn modelId="{2E69042C-0BB5-4296-B2F2-7842B1AC183D}" type="presOf" srcId="{538926CA-E28E-4209-AC4D-7B1113353613}" destId="{60370BBF-24C3-4024-9624-6FFA87282BD0}" srcOrd="0" destOrd="0" presId="urn:microsoft.com/office/officeart/2008/layout/RadialCluster"/>
    <dgm:cxn modelId="{114B82E4-9AE0-4097-B605-ACE8D809D1CA}" srcId="{5EE5273B-6A4A-496F-A06F-55E20D649033}" destId="{724C06A2-4C55-4CC6-AE19-E1AFD9A80E26}" srcOrd="1" destOrd="0" parTransId="{7DBA9541-C9BA-4AAE-9BA2-EB7B690D59F2}" sibTransId="{248D8306-C341-497A-B97F-FE963F3349C2}"/>
    <dgm:cxn modelId="{97762429-0C61-407B-B387-304CE714A274}" type="presOf" srcId="{0F88C4B5-F3B9-4C6A-8A71-46462C706741}" destId="{4AD88121-F14F-485B-B8BF-34A5A2091114}" srcOrd="0" destOrd="0" presId="urn:microsoft.com/office/officeart/2008/layout/RadialCluster"/>
    <dgm:cxn modelId="{13AE3AE2-2085-4095-924E-2C0BD166D693}" type="presOf" srcId="{62E00455-5070-486B-AD9E-3F3C223F6DD3}" destId="{C8D77CEF-2951-4766-8CA5-2B18330E6AF8}" srcOrd="0" destOrd="0" presId="urn:microsoft.com/office/officeart/2008/layout/RadialCluster"/>
    <dgm:cxn modelId="{397FF0E2-6E00-45FE-BCB0-6892622385AC}" srcId="{9D7A0F26-3E00-49BC-9A11-942F96034A6B}" destId="{82579584-31C2-48F5-A1E9-61439B86BB90}" srcOrd="0" destOrd="0" parTransId="{694822FE-4E95-4078-9E12-ADADDE356A7B}" sibTransId="{3478B094-DFA7-4640-AA33-A7D30ECB3EF8}"/>
    <dgm:cxn modelId="{17534152-9178-44CB-9964-D43FA977CA9D}" type="presOf" srcId="{5EE5273B-6A4A-496F-A06F-55E20D649033}" destId="{617F061C-81BF-4A7C-B9B4-EE29936FD079}" srcOrd="0" destOrd="0" presId="urn:microsoft.com/office/officeart/2008/layout/RadialCluster"/>
    <dgm:cxn modelId="{EB074C02-331E-4133-984F-865971829DE1}" type="presOf" srcId="{82579584-31C2-48F5-A1E9-61439B86BB90}" destId="{FE42E727-E1E0-403E-B2BE-E8770DA3D22C}" srcOrd="0" destOrd="0" presId="urn:microsoft.com/office/officeart/2008/layout/RadialCluster"/>
    <dgm:cxn modelId="{BE5FF9C5-0157-4973-BDDF-DBEFFC303D94}" type="presOf" srcId="{9D7A0F26-3E00-49BC-9A11-942F96034A6B}" destId="{D4C7578A-80D6-416D-A4D1-AB24066F5B49}" srcOrd="0" destOrd="0" presId="urn:microsoft.com/office/officeart/2008/layout/RadialCluster"/>
    <dgm:cxn modelId="{167F6092-D21D-44E1-80C0-F5D2ED3EB29E}" srcId="{5EE5273B-6A4A-496F-A06F-55E20D649033}" destId="{9D7A0F26-3E00-49BC-9A11-942F96034A6B}" srcOrd="0" destOrd="0" parTransId="{A5E3F16B-F9C0-4FFC-8C75-FD42BB030CBB}" sibTransId="{60EB6170-DC9A-4326-8215-CEFD7F16E29E}"/>
    <dgm:cxn modelId="{1EC83734-0694-478E-8486-337A59B042CF}" srcId="{9D7A0F26-3E00-49BC-9A11-942F96034A6B}" destId="{0F88C4B5-F3B9-4C6A-8A71-46462C706741}" srcOrd="1" destOrd="0" parTransId="{8D843B2C-A65E-458A-9DF8-81F0DA612C01}" sibTransId="{CA2943E8-FE88-4D61-853E-0D8656C6F3D0}"/>
    <dgm:cxn modelId="{0830C732-CD4D-4422-B74D-4681CD04BB01}" srcId="{9D7A0F26-3E00-49BC-9A11-942F96034A6B}" destId="{62E00455-5070-486B-AD9E-3F3C223F6DD3}" srcOrd="2" destOrd="0" parTransId="{538926CA-E28E-4209-AC4D-7B1113353613}" sibTransId="{2BEBFCD9-05D1-49FA-B77E-91C21C697F09}"/>
    <dgm:cxn modelId="{8AAB0BBA-A821-4E44-9FF2-DA1278785E72}" type="presParOf" srcId="{617F061C-81BF-4A7C-B9B4-EE29936FD079}" destId="{11A91BB5-33EA-4797-8585-44F9EF47A0C0}" srcOrd="0" destOrd="0" presId="urn:microsoft.com/office/officeart/2008/layout/RadialCluster"/>
    <dgm:cxn modelId="{A57D3F6F-0F61-48F6-BE34-5499A948554B}" type="presParOf" srcId="{11A91BB5-33EA-4797-8585-44F9EF47A0C0}" destId="{D4C7578A-80D6-416D-A4D1-AB24066F5B49}" srcOrd="0" destOrd="0" presId="urn:microsoft.com/office/officeart/2008/layout/RadialCluster"/>
    <dgm:cxn modelId="{E7EF4FDB-B97D-4A83-A6B4-623ED381A6A8}" type="presParOf" srcId="{11A91BB5-33EA-4797-8585-44F9EF47A0C0}" destId="{7125581C-373A-4D14-BEDD-CECD914CF5AC}" srcOrd="1" destOrd="0" presId="urn:microsoft.com/office/officeart/2008/layout/RadialCluster"/>
    <dgm:cxn modelId="{BBA23FEA-CB76-4ECD-BACA-5B9B043570DB}" type="presParOf" srcId="{11A91BB5-33EA-4797-8585-44F9EF47A0C0}" destId="{FE42E727-E1E0-403E-B2BE-E8770DA3D22C}" srcOrd="2" destOrd="0" presId="urn:microsoft.com/office/officeart/2008/layout/RadialCluster"/>
    <dgm:cxn modelId="{2EECB4D7-C097-404D-A9DC-06175601D9E1}" type="presParOf" srcId="{11A91BB5-33EA-4797-8585-44F9EF47A0C0}" destId="{25D4F5B7-5AFA-4E1F-B5CB-ABD21CFBDC99}" srcOrd="3" destOrd="0" presId="urn:microsoft.com/office/officeart/2008/layout/RadialCluster"/>
    <dgm:cxn modelId="{7D555100-3026-452B-B53C-ED9C65B5E801}" type="presParOf" srcId="{11A91BB5-33EA-4797-8585-44F9EF47A0C0}" destId="{4AD88121-F14F-485B-B8BF-34A5A2091114}" srcOrd="4" destOrd="0" presId="urn:microsoft.com/office/officeart/2008/layout/RadialCluster"/>
    <dgm:cxn modelId="{8AFE7348-8350-4A4B-BA00-33AAE995CE8D}" type="presParOf" srcId="{11A91BB5-33EA-4797-8585-44F9EF47A0C0}" destId="{60370BBF-24C3-4024-9624-6FFA87282BD0}" srcOrd="5" destOrd="0" presId="urn:microsoft.com/office/officeart/2008/layout/RadialCluster"/>
    <dgm:cxn modelId="{61D68000-7B0B-4972-8C5B-6A0567F871E5}" type="presParOf" srcId="{11A91BB5-33EA-4797-8585-44F9EF47A0C0}" destId="{C8D77CEF-2951-4766-8CA5-2B18330E6AF8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C785F-A995-4F41-8C8E-B07D51653422}">
      <dsp:nvSpPr>
        <dsp:cNvPr id="0" name=""/>
        <dsp:cNvSpPr/>
      </dsp:nvSpPr>
      <dsp:spPr>
        <a:xfrm>
          <a:off x="3822895" y="1755"/>
          <a:ext cx="2178249" cy="19458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REMUNERACION</a:t>
          </a:r>
          <a:endParaRPr lang="es-PE" sz="1600" kern="1200" dirty="0"/>
        </a:p>
      </dsp:txBody>
      <dsp:txXfrm>
        <a:off x="4141892" y="286723"/>
        <a:ext cx="1540255" cy="1375947"/>
      </dsp:txXfrm>
    </dsp:sp>
    <dsp:sp modelId="{7CD2BFB2-43FA-4D73-9803-7599A888F550}">
      <dsp:nvSpPr>
        <dsp:cNvPr id="0" name=""/>
        <dsp:cNvSpPr/>
      </dsp:nvSpPr>
      <dsp:spPr>
        <a:xfrm flipV="1">
          <a:off x="1886212" y="2172286"/>
          <a:ext cx="77214" cy="94127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500" kern="1200"/>
        </a:p>
      </dsp:txBody>
      <dsp:txXfrm rot="10800000">
        <a:off x="1896447" y="2210269"/>
        <a:ext cx="56744" cy="18161"/>
      </dsp:txXfrm>
    </dsp:sp>
    <dsp:sp modelId="{E0A83AAC-0A49-491A-ADFE-7D1A20556BC0}">
      <dsp:nvSpPr>
        <dsp:cNvPr id="0" name=""/>
        <dsp:cNvSpPr/>
      </dsp:nvSpPr>
      <dsp:spPr>
        <a:xfrm>
          <a:off x="3774217" y="2491061"/>
          <a:ext cx="2275605" cy="20283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DESCUENTO DEL 6%</a:t>
          </a:r>
          <a:endParaRPr lang="es-PE" sz="1600" kern="1200" dirty="0"/>
        </a:p>
      </dsp:txBody>
      <dsp:txXfrm>
        <a:off x="4107472" y="2788111"/>
        <a:ext cx="1609095" cy="1434283"/>
      </dsp:txXfrm>
    </dsp:sp>
    <dsp:sp modelId="{4CC78DB4-91E6-497A-B872-8B80618C66D8}">
      <dsp:nvSpPr>
        <dsp:cNvPr id="0" name=""/>
        <dsp:cNvSpPr/>
      </dsp:nvSpPr>
      <dsp:spPr>
        <a:xfrm rot="86325">
          <a:off x="5940023" y="1728777"/>
          <a:ext cx="409473" cy="10291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300" kern="1200"/>
        </a:p>
      </dsp:txBody>
      <dsp:txXfrm>
        <a:off x="5940042" y="1933069"/>
        <a:ext cx="286631" cy="617504"/>
      </dsp:txXfrm>
    </dsp:sp>
    <dsp:sp modelId="{2708C29D-D409-4720-A0D9-A4E653320457}">
      <dsp:nvSpPr>
        <dsp:cNvPr id="0" name=""/>
        <dsp:cNvSpPr/>
      </dsp:nvSpPr>
      <dsp:spPr>
        <a:xfrm>
          <a:off x="6821868" y="733606"/>
          <a:ext cx="2734279" cy="32660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4100" kern="1200" dirty="0" smtClean="0">
              <a:solidFill>
                <a:srgbClr val="FF0000"/>
              </a:solidFill>
            </a:rPr>
            <a:t>CAJA MILITAR</a:t>
          </a:r>
          <a:endParaRPr lang="es-PE" sz="4100" kern="1200" dirty="0">
            <a:solidFill>
              <a:srgbClr val="FF0000"/>
            </a:solidFill>
          </a:endParaRPr>
        </a:p>
      </dsp:txBody>
      <dsp:txXfrm>
        <a:off x="7222294" y="1211903"/>
        <a:ext cx="1933427" cy="23094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355A6-FC4A-4DC8-9F9A-9E833B2CC27E}">
      <dsp:nvSpPr>
        <dsp:cNvPr id="0" name=""/>
        <dsp:cNvSpPr/>
      </dsp:nvSpPr>
      <dsp:spPr>
        <a:xfrm>
          <a:off x="6338632" y="1556351"/>
          <a:ext cx="2969521" cy="17317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>
              <a:solidFill>
                <a:srgbClr val="FF0000"/>
              </a:solidFill>
            </a:rPr>
            <a:t>FONDO DE VIVIENDA POLICIAL </a:t>
          </a:r>
          <a:endParaRPr lang="es-PE" sz="2400" kern="1200" dirty="0">
            <a:solidFill>
              <a:srgbClr val="FF0000"/>
            </a:solidFill>
          </a:endParaRPr>
        </a:p>
      </dsp:txBody>
      <dsp:txXfrm>
        <a:off x="6773508" y="1809960"/>
        <a:ext cx="2099769" cy="1224535"/>
      </dsp:txXfrm>
    </dsp:sp>
    <dsp:sp modelId="{04C8574C-F31A-4C80-9DCA-A273C3061958}">
      <dsp:nvSpPr>
        <dsp:cNvPr id="0" name=""/>
        <dsp:cNvSpPr/>
      </dsp:nvSpPr>
      <dsp:spPr>
        <a:xfrm rot="12628263">
          <a:off x="5084044" y="1004160"/>
          <a:ext cx="1726750" cy="62862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7E224-D0D0-4713-9CB9-2252A469D868}">
      <dsp:nvSpPr>
        <dsp:cNvPr id="0" name=""/>
        <dsp:cNvSpPr/>
      </dsp:nvSpPr>
      <dsp:spPr>
        <a:xfrm>
          <a:off x="4155586" y="194808"/>
          <a:ext cx="2095406" cy="1371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100" kern="1200" dirty="0" smtClean="0"/>
            <a:t>REMUNERACION</a:t>
          </a:r>
          <a:endParaRPr lang="es-PE" sz="2100" kern="1200" dirty="0"/>
        </a:p>
      </dsp:txBody>
      <dsp:txXfrm>
        <a:off x="4195761" y="234983"/>
        <a:ext cx="2015056" cy="1291336"/>
      </dsp:txXfrm>
    </dsp:sp>
    <dsp:sp modelId="{76CAF026-2253-4386-AE80-3ED6BF48D99B}">
      <dsp:nvSpPr>
        <dsp:cNvPr id="0" name=""/>
        <dsp:cNvSpPr/>
      </dsp:nvSpPr>
      <dsp:spPr>
        <a:xfrm rot="19960084">
          <a:off x="8926265" y="1016610"/>
          <a:ext cx="2017215" cy="62862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F4EEA-D85B-4701-972F-561648BE4C12}">
      <dsp:nvSpPr>
        <dsp:cNvPr id="0" name=""/>
        <dsp:cNvSpPr/>
      </dsp:nvSpPr>
      <dsp:spPr>
        <a:xfrm>
          <a:off x="9783073" y="222472"/>
          <a:ext cx="2095615" cy="12907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100" kern="1200" dirty="0" smtClean="0"/>
            <a:t>DESCUENTO DE 5%</a:t>
          </a:r>
          <a:endParaRPr lang="es-PE" sz="2100" kern="1200" dirty="0"/>
        </a:p>
      </dsp:txBody>
      <dsp:txXfrm>
        <a:off x="9820876" y="260275"/>
        <a:ext cx="2020009" cy="12150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7578A-80D6-416D-A4D1-AB24066F5B49}">
      <dsp:nvSpPr>
        <dsp:cNvPr id="0" name=""/>
        <dsp:cNvSpPr/>
      </dsp:nvSpPr>
      <dsp:spPr>
        <a:xfrm>
          <a:off x="7569750" y="1809272"/>
          <a:ext cx="2161267" cy="11379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>
              <a:solidFill>
                <a:srgbClr val="FF0000"/>
              </a:solidFill>
            </a:rPr>
            <a:t>LIQUIDACION</a:t>
          </a:r>
          <a:endParaRPr lang="es-PE" sz="2600" kern="1200" dirty="0">
            <a:solidFill>
              <a:srgbClr val="FF0000"/>
            </a:solidFill>
          </a:endParaRPr>
        </a:p>
      </dsp:txBody>
      <dsp:txXfrm>
        <a:off x="7625299" y="1864821"/>
        <a:ext cx="2050169" cy="1026836"/>
      </dsp:txXfrm>
    </dsp:sp>
    <dsp:sp modelId="{7125581C-373A-4D14-BEDD-CECD914CF5AC}">
      <dsp:nvSpPr>
        <dsp:cNvPr id="0" name=""/>
        <dsp:cNvSpPr/>
      </dsp:nvSpPr>
      <dsp:spPr>
        <a:xfrm rot="16194692">
          <a:off x="8245511" y="1405900"/>
          <a:ext cx="80674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674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2E727-E1E0-403E-B2BE-E8770DA3D22C}">
      <dsp:nvSpPr>
        <dsp:cNvPr id="0" name=""/>
        <dsp:cNvSpPr/>
      </dsp:nvSpPr>
      <dsp:spPr>
        <a:xfrm>
          <a:off x="7874555" y="99018"/>
          <a:ext cx="1546014" cy="903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REMUNERACION</a:t>
          </a:r>
          <a:endParaRPr lang="es-PE" sz="1500" kern="1200" dirty="0"/>
        </a:p>
      </dsp:txBody>
      <dsp:txXfrm>
        <a:off x="7918661" y="143124"/>
        <a:ext cx="1457802" cy="815298"/>
      </dsp:txXfrm>
    </dsp:sp>
    <dsp:sp modelId="{25D4F5B7-5AFA-4E1F-B5CB-ABD21CFBDC99}">
      <dsp:nvSpPr>
        <dsp:cNvPr id="0" name=""/>
        <dsp:cNvSpPr/>
      </dsp:nvSpPr>
      <dsp:spPr>
        <a:xfrm rot="3169026">
          <a:off x="8895315" y="3323111"/>
          <a:ext cx="94364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4364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D88121-F14F-485B-B8BF-34A5A2091114}">
      <dsp:nvSpPr>
        <dsp:cNvPr id="0" name=""/>
        <dsp:cNvSpPr/>
      </dsp:nvSpPr>
      <dsp:spPr>
        <a:xfrm>
          <a:off x="9282874" y="3699016"/>
          <a:ext cx="1437761" cy="9213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BONIFICACION</a:t>
          </a:r>
          <a:endParaRPr lang="es-PE" sz="1500" kern="1200" dirty="0"/>
        </a:p>
      </dsp:txBody>
      <dsp:txXfrm>
        <a:off x="9327852" y="3743994"/>
        <a:ext cx="1347805" cy="831426"/>
      </dsp:txXfrm>
    </dsp:sp>
    <dsp:sp modelId="{60370BBF-24C3-4024-9624-6FFA87282BD0}">
      <dsp:nvSpPr>
        <dsp:cNvPr id="0" name=""/>
        <dsp:cNvSpPr/>
      </dsp:nvSpPr>
      <dsp:spPr>
        <a:xfrm rot="7843869">
          <a:off x="7409649" y="3291498"/>
          <a:ext cx="9086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868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77CEF-2951-4766-8CA5-2B18330E6AF8}">
      <dsp:nvSpPr>
        <dsp:cNvPr id="0" name=""/>
        <dsp:cNvSpPr/>
      </dsp:nvSpPr>
      <dsp:spPr>
        <a:xfrm>
          <a:off x="6443682" y="3635790"/>
          <a:ext cx="1459566" cy="9152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DESCUENTOS</a:t>
          </a:r>
          <a:endParaRPr lang="es-PE" sz="1700" kern="1200" dirty="0"/>
        </a:p>
      </dsp:txBody>
      <dsp:txXfrm>
        <a:off x="6488362" y="3680470"/>
        <a:ext cx="1370206" cy="825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50A50-A240-4BA0-8515-B972190D7457}" type="datetimeFigureOut">
              <a:rPr lang="es-PE" smtClean="0"/>
              <a:t>31/05/2019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B1DD6-AD7E-412A-83C4-D0EBAFCC3B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3744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5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33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867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173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833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91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41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06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4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64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14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61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9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3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88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48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68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38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914399" y="3020969"/>
            <a:ext cx="9895267" cy="1373070"/>
          </a:xfrm>
        </p:spPr>
        <p:txBody>
          <a:bodyPr/>
          <a:lstStyle/>
          <a:p>
            <a:r>
              <a:rPr lang="es-PE" dirty="0" smtClean="0"/>
              <a:t>   </a:t>
            </a:r>
            <a:br>
              <a:rPr lang="es-PE" dirty="0" smtClean="0"/>
            </a:br>
            <a:r>
              <a:rPr lang="es-PE" sz="4400" dirty="0" smtClean="0"/>
              <a:t>FUNDAMENTOS DE PROGRAMACION</a:t>
            </a:r>
            <a:br>
              <a:rPr lang="es-PE" sz="4400" dirty="0" smtClean="0"/>
            </a:br>
            <a:endParaRPr lang="es-PE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8654" y="4394039"/>
            <a:ext cx="5359869" cy="167191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FFC000"/>
                </a:solidFill>
              </a:rPr>
              <a:t>Alumnos :   </a:t>
            </a:r>
            <a:r>
              <a:rPr lang="es-PE" dirty="0" smtClean="0"/>
              <a:t>Richard Pereyra Sifuentes</a:t>
            </a:r>
          </a:p>
          <a:p>
            <a:r>
              <a:rPr lang="es-PE" dirty="0" smtClean="0"/>
              <a:t>Edwin Sony Chumbe Torres</a:t>
            </a:r>
          </a:p>
          <a:p>
            <a:r>
              <a:rPr lang="es-PE" dirty="0" smtClean="0">
                <a:solidFill>
                  <a:srgbClr val="FFC000"/>
                </a:solidFill>
              </a:rPr>
              <a:t>         Profesor: </a:t>
            </a:r>
            <a:r>
              <a:rPr lang="es-PE" dirty="0" smtClean="0"/>
              <a:t>Gustavo Coronel Castillo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414" y="2609510"/>
            <a:ext cx="3172496" cy="178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1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6" t="8430" r="10517" b="62298"/>
          <a:stretch/>
        </p:blipFill>
        <p:spPr>
          <a:xfrm>
            <a:off x="0" y="2060029"/>
            <a:ext cx="12192000" cy="360504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725214" y="346841"/>
            <a:ext cx="9732579" cy="1545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 smtClean="0"/>
              <a:t>BOLETA DE PAGO DE UN POLICIA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8984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400" dirty="0" smtClean="0"/>
              <a:t>Servicio </a:t>
            </a:r>
            <a:r>
              <a:rPr lang="es-PE" sz="4400" dirty="0" smtClean="0"/>
              <a:t>1 </a:t>
            </a:r>
            <a:r>
              <a:rPr lang="es-PE" sz="4400" dirty="0" smtClean="0"/>
              <a:t>: </a:t>
            </a:r>
            <a:endParaRPr lang="es-PE" sz="44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074515"/>
              </p:ext>
            </p:extLst>
          </p:nvPr>
        </p:nvGraphicFramePr>
        <p:xfrm>
          <a:off x="-3245477" y="2195132"/>
          <a:ext cx="14218276" cy="452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echa derecha 4"/>
          <p:cNvSpPr/>
          <p:nvPr/>
        </p:nvSpPr>
        <p:spPr>
          <a:xfrm>
            <a:off x="6639339" y="4280452"/>
            <a:ext cx="662609" cy="39756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7755508" y="4132566"/>
            <a:ext cx="321729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600" b="1" cap="none" spc="0" dirty="0" smtClean="0">
                <a:ln/>
                <a:solidFill>
                  <a:schemeClr val="accent4"/>
                </a:solidFill>
                <a:effectLst/>
              </a:rPr>
              <a:t>CAJA MILITAR </a:t>
            </a:r>
            <a:endParaRPr lang="es-ES" sz="36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02957" y="596348"/>
            <a:ext cx="1789043" cy="139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0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400" dirty="0" smtClean="0"/>
              <a:t>SERVICIO </a:t>
            </a:r>
            <a:r>
              <a:rPr lang="es-PE" sz="4400" dirty="0" smtClean="0"/>
              <a:t>2 </a:t>
            </a:r>
            <a:r>
              <a:rPr lang="es-PE" sz="4400" dirty="0" smtClean="0"/>
              <a:t>: </a:t>
            </a:r>
            <a:endParaRPr lang="es-PE" sz="44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7120199"/>
              </p:ext>
            </p:extLst>
          </p:nvPr>
        </p:nvGraphicFramePr>
        <p:xfrm>
          <a:off x="-4075561" y="2464843"/>
          <a:ext cx="1572422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echa derecha 4"/>
          <p:cNvSpPr/>
          <p:nvPr/>
        </p:nvSpPr>
        <p:spPr>
          <a:xfrm>
            <a:off x="5671930" y="4969564"/>
            <a:ext cx="1908313" cy="34455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7580243" y="4880232"/>
            <a:ext cx="458888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2800" b="1" cap="none" spc="0" dirty="0" smtClean="0">
                <a:ln/>
                <a:solidFill>
                  <a:schemeClr val="accent4"/>
                </a:solidFill>
                <a:effectLst/>
              </a:rPr>
              <a:t>Fondo de vivienda policial</a:t>
            </a:r>
            <a:endParaRPr lang="es-ES" sz="28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5773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SERVICIO </a:t>
            </a:r>
            <a:r>
              <a:rPr lang="es-PE" dirty="0" smtClean="0"/>
              <a:t>3 </a:t>
            </a:r>
            <a:r>
              <a:rPr lang="es-PE" dirty="0" smtClean="0"/>
              <a:t>: 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4918" y="605306"/>
            <a:ext cx="1657082" cy="1390919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1350723" y="3402224"/>
            <a:ext cx="3155092" cy="1556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smtClean="0">
                <a:solidFill>
                  <a:srgbClr val="FF0000"/>
                </a:solidFill>
              </a:rPr>
              <a:t>HALLAR RENTA DE 5° CATEGORÍA</a:t>
            </a:r>
            <a:endParaRPr lang="es-PE" sz="2400" dirty="0">
              <a:solidFill>
                <a:srgbClr val="FF0000"/>
              </a:solidFill>
            </a:endParaRPr>
          </a:p>
        </p:txBody>
      </p:sp>
      <p:sp>
        <p:nvSpPr>
          <p:cNvPr id="5" name="Flecha derecha 4"/>
          <p:cNvSpPr/>
          <p:nvPr/>
        </p:nvSpPr>
        <p:spPr>
          <a:xfrm>
            <a:off x="4603676" y="3933564"/>
            <a:ext cx="2183027" cy="247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6786703" y="3795522"/>
            <a:ext cx="510697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2800" b="1" cap="none" spc="0" dirty="0" smtClean="0">
                <a:ln/>
                <a:solidFill>
                  <a:schemeClr val="accent4"/>
                </a:solidFill>
                <a:effectLst/>
              </a:rPr>
              <a:t>RENTA DE QUINTA CATEGORÍA</a:t>
            </a:r>
            <a:endParaRPr lang="es-ES" sz="28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5430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400" dirty="0" smtClean="0"/>
              <a:t>SERVICIO </a:t>
            </a:r>
            <a:r>
              <a:rPr lang="es-PE" sz="4400" dirty="0" smtClean="0"/>
              <a:t>4 </a:t>
            </a:r>
            <a:r>
              <a:rPr lang="es-PE" sz="4400" dirty="0" smtClean="0"/>
              <a:t>:</a:t>
            </a:r>
            <a:endParaRPr lang="es-PE" sz="4400" dirty="0"/>
          </a:p>
        </p:txBody>
      </p:sp>
      <p:graphicFrame>
        <p:nvGraphicFramePr>
          <p:cNvPr id="21" name="Marcador de contenido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065131"/>
              </p:ext>
            </p:extLst>
          </p:nvPr>
        </p:nvGraphicFramePr>
        <p:xfrm>
          <a:off x="-6138514" y="2009105"/>
          <a:ext cx="17747417" cy="4704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Flecha derecha 21"/>
          <p:cNvSpPr/>
          <p:nvPr/>
        </p:nvSpPr>
        <p:spPr>
          <a:xfrm>
            <a:off x="4022885" y="4189089"/>
            <a:ext cx="2928731" cy="344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 23"/>
          <p:cNvSpPr/>
          <p:nvPr/>
        </p:nvSpPr>
        <p:spPr>
          <a:xfrm>
            <a:off x="6988502" y="3899702"/>
            <a:ext cx="46326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5400" b="1" cap="none" spc="0" dirty="0" smtClean="0">
                <a:ln/>
                <a:solidFill>
                  <a:schemeClr val="accent4"/>
                </a:solidFill>
                <a:effectLst/>
              </a:rPr>
              <a:t>LIQUIDACION</a:t>
            </a:r>
            <a:endParaRPr lang="es-ES" sz="4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8157" y="583097"/>
            <a:ext cx="2093843" cy="142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7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2" t="9348" r="32672" b="39770"/>
          <a:stretch/>
        </p:blipFill>
        <p:spPr>
          <a:xfrm>
            <a:off x="1986456" y="569661"/>
            <a:ext cx="7052441" cy="564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34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94373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722</TotalTime>
  <Words>71</Words>
  <Application>Microsoft Office PowerPoint</Application>
  <PresentationFormat>Panorámica</PresentationFormat>
  <Paragraphs>24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Trebuchet MS</vt:lpstr>
      <vt:lpstr>Berlín</vt:lpstr>
      <vt:lpstr>    FUNDAMENTOS DE PROGRAMACION </vt:lpstr>
      <vt:lpstr>Presentación de PowerPoint</vt:lpstr>
      <vt:lpstr>Servicio 1 : </vt:lpstr>
      <vt:lpstr>SERVICIO 2 : </vt:lpstr>
      <vt:lpstr>SERVICIO 3 : </vt:lpstr>
      <vt:lpstr>SERVICIO 4 :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liderazgo</dc:title>
  <dc:creator>user</dc:creator>
  <cp:lastModifiedBy>soporte</cp:lastModifiedBy>
  <cp:revision>51</cp:revision>
  <dcterms:created xsi:type="dcterms:W3CDTF">2018-04-13T15:27:33Z</dcterms:created>
  <dcterms:modified xsi:type="dcterms:W3CDTF">2019-05-31T15:52:10Z</dcterms:modified>
</cp:coreProperties>
</file>