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123" d="100"/>
          <a:sy n="123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‹Nº›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5/31/2019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5/31/2019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102" y="2031569"/>
            <a:ext cx="6858002" cy="1828800"/>
          </a:xfrm>
        </p:spPr>
        <p:txBody>
          <a:bodyPr/>
          <a:lstStyle/>
          <a:p>
            <a:r>
              <a:rPr lang="en-US" dirty="0" smtClean="0"/>
              <a:t>Universidad Continental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495" y="4206498"/>
            <a:ext cx="6858002" cy="914400"/>
          </a:xfrm>
        </p:spPr>
        <p:txBody>
          <a:bodyPr/>
          <a:lstStyle/>
          <a:p>
            <a:r>
              <a:rPr lang="en-US" dirty="0" smtClean="0"/>
              <a:t>Lima – Perú</a:t>
            </a:r>
          </a:p>
          <a:p>
            <a:r>
              <a:rPr lang="en-US" dirty="0" smtClean="0"/>
              <a:t>      2019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59" y="1183037"/>
            <a:ext cx="2287291" cy="22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Gracias…</a:t>
            </a:r>
            <a:endParaRPr lang="en-US" dirty="0"/>
          </a:p>
        </p:txBody>
      </p:sp>
      <p:pic>
        <p:nvPicPr>
          <p:cNvPr id="9" name="Picture Placeholder 8" descr="Three young children in raincoats holding hands and playing outsid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0"/>
            <a:ext cx="10058402" cy="1219200"/>
          </a:xfrm>
        </p:spPr>
        <p:txBody>
          <a:bodyPr/>
          <a:lstStyle/>
          <a:p>
            <a:r>
              <a:rPr lang="es-PE" dirty="0" smtClean="0"/>
              <a:t>Integrantes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481380"/>
            <a:ext cx="10058400" cy="42291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Oliver Balsa Ingaruca</a:t>
            </a:r>
          </a:p>
          <a:p>
            <a:r>
              <a:rPr lang="es-PE" dirty="0" smtClean="0"/>
              <a:t>Cinthya Rojas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Docente: Gustavo Coronel Castillo</a:t>
            </a:r>
          </a:p>
          <a:p>
            <a:pPr marL="0" indent="0">
              <a:buNone/>
            </a:pPr>
            <a:r>
              <a:rPr lang="es-PE" dirty="0" smtClean="0"/>
              <a:t>Asignatura: Fundamentos de Programación </a:t>
            </a:r>
          </a:p>
          <a:p>
            <a:pPr marL="0" indent="0">
              <a:buNone/>
            </a:pPr>
            <a:r>
              <a:rPr lang="es-PE" dirty="0" smtClean="0"/>
              <a:t>Ciclo Universitario: III</a:t>
            </a:r>
          </a:p>
          <a:p>
            <a:pPr marL="0" indent="0">
              <a:buNone/>
            </a:pPr>
            <a:r>
              <a:rPr lang="es-PE" dirty="0" smtClean="0"/>
              <a:t>Facultad de Ingeniería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Escuela académica de Ingeniería Industrial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Servicios</a:t>
            </a:r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4196737" y="2679893"/>
            <a:ext cx="2435893" cy="1682680"/>
            <a:chOff x="2247261" y="-1297765"/>
            <a:chExt cx="2126982" cy="1350561"/>
          </a:xfrm>
        </p:grpSpPr>
        <p:sp>
          <p:nvSpPr>
            <p:cNvPr id="7" name="Rectángulo 6"/>
            <p:cNvSpPr/>
            <p:nvPr/>
          </p:nvSpPr>
          <p:spPr>
            <a:xfrm>
              <a:off x="2280531" y="-1297765"/>
              <a:ext cx="2093712" cy="12562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2247261" y="-1203431"/>
              <a:ext cx="2093712" cy="125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Hallar Sueldo Anual</a:t>
              </a:r>
              <a:endParaRPr lang="en-US" sz="3400" kern="1200" dirty="0"/>
            </a:p>
          </p:txBody>
        </p:sp>
      </p:grpSp>
      <p:sp>
        <p:nvSpPr>
          <p:cNvPr id="9" name="Flecha derecha 8"/>
          <p:cNvSpPr/>
          <p:nvPr/>
        </p:nvSpPr>
        <p:spPr>
          <a:xfrm>
            <a:off x="2802539" y="2679893"/>
            <a:ext cx="111587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39" y="3696327"/>
            <a:ext cx="1133954" cy="45724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352914" y="27290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Salario</a:t>
            </a:r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254763" y="374028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12 meses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0" y="3236895"/>
            <a:ext cx="1133954" cy="4511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39566" y="32778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Sueldo Anual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52914" y="192246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Servicio 1: Sueldo Anual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196737" y="2679893"/>
            <a:ext cx="2435893" cy="1682680"/>
            <a:chOff x="2247261" y="-1297765"/>
            <a:chExt cx="2126982" cy="1350561"/>
          </a:xfrm>
        </p:grpSpPr>
        <p:sp>
          <p:nvSpPr>
            <p:cNvPr id="7" name="Rectángulo 6"/>
            <p:cNvSpPr/>
            <p:nvPr/>
          </p:nvSpPr>
          <p:spPr>
            <a:xfrm>
              <a:off x="2280531" y="-1297765"/>
              <a:ext cx="2093712" cy="12562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2247261" y="-1203431"/>
              <a:ext cx="2093712" cy="125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Hallar Pago mensual</a:t>
              </a:r>
              <a:endParaRPr lang="en-US" sz="3400" kern="1200" dirty="0"/>
            </a:p>
          </p:txBody>
        </p:sp>
      </p:grpSp>
      <p:sp>
        <p:nvSpPr>
          <p:cNvPr id="9" name="Flecha derecha 8"/>
          <p:cNvSpPr/>
          <p:nvPr/>
        </p:nvSpPr>
        <p:spPr>
          <a:xfrm>
            <a:off x="2802539" y="2679893"/>
            <a:ext cx="111587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39" y="3696327"/>
            <a:ext cx="1133954" cy="45724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90444" y="272901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Horas trabajadas</a:t>
            </a:r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79598" y="376400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Días trabajados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0" y="3236895"/>
            <a:ext cx="1133954" cy="4511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39566" y="32778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Pago mensual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119463" y="1147545"/>
            <a:ext cx="517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Servicio 2: Pago mensual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7396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196737" y="2679893"/>
            <a:ext cx="2614768" cy="2124582"/>
            <a:chOff x="2247261" y="-1297765"/>
            <a:chExt cx="2126982" cy="1350561"/>
          </a:xfrm>
        </p:grpSpPr>
        <p:sp>
          <p:nvSpPr>
            <p:cNvPr id="7" name="Rectángulo 6"/>
            <p:cNvSpPr/>
            <p:nvPr/>
          </p:nvSpPr>
          <p:spPr>
            <a:xfrm>
              <a:off x="2280531" y="-1297765"/>
              <a:ext cx="2093712" cy="12562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2247261" y="-1203431"/>
              <a:ext cx="2093712" cy="125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Hallar Asignacion Familiar</a:t>
              </a:r>
              <a:endParaRPr lang="en-US" sz="3400" kern="1200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0" y="3355197"/>
            <a:ext cx="1133954" cy="45724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58172" y="3399151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Numero de hijos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3" y="3421560"/>
            <a:ext cx="1133954" cy="4511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08570" y="346246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Asignación Familiar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72229" y="1139796"/>
            <a:ext cx="635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Servicio 3: Asignación Familiar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67852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196737" y="2679893"/>
            <a:ext cx="2614768" cy="2124582"/>
            <a:chOff x="2247261" y="-1297765"/>
            <a:chExt cx="2126982" cy="1350561"/>
          </a:xfrm>
        </p:grpSpPr>
        <p:sp>
          <p:nvSpPr>
            <p:cNvPr id="7" name="Rectángulo 6"/>
            <p:cNvSpPr/>
            <p:nvPr/>
          </p:nvSpPr>
          <p:spPr>
            <a:xfrm>
              <a:off x="2280531" y="-1297765"/>
              <a:ext cx="2093712" cy="12562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2247261" y="-1203431"/>
              <a:ext cx="2093712" cy="125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Hallar Pension o jubilacion</a:t>
              </a:r>
              <a:endParaRPr lang="en-US" sz="3400" kern="1200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0" y="3355197"/>
            <a:ext cx="1133954" cy="45724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58172" y="339915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Tiempo Laboral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3" y="3421560"/>
            <a:ext cx="1133954" cy="4511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08570" y="3462465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Pensión o jubilación 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72229" y="1139796"/>
            <a:ext cx="635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Servicio 4: Pensión o jubilación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8621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196737" y="2679893"/>
            <a:ext cx="2614768" cy="2124582"/>
            <a:chOff x="2247261" y="-1297765"/>
            <a:chExt cx="2126982" cy="1350561"/>
          </a:xfrm>
        </p:grpSpPr>
        <p:sp>
          <p:nvSpPr>
            <p:cNvPr id="7" name="Rectángulo 6"/>
            <p:cNvSpPr/>
            <p:nvPr/>
          </p:nvSpPr>
          <p:spPr>
            <a:xfrm>
              <a:off x="2280531" y="-1297765"/>
              <a:ext cx="2093712" cy="12562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2247261" y="-1203431"/>
              <a:ext cx="2093712" cy="125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Hallar Seguro de Salud</a:t>
              </a:r>
              <a:endParaRPr lang="en-US" sz="3400" kern="1200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0" y="3355197"/>
            <a:ext cx="1133954" cy="45724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37406" y="342156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Tiempo Laboral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3" y="3421560"/>
            <a:ext cx="1133954" cy="4511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08570" y="3462465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Seguro de Salud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72229" y="1139796"/>
            <a:ext cx="635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Servicio 5: Seguro de Salud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8833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196737" y="2679893"/>
            <a:ext cx="2614768" cy="2124582"/>
            <a:chOff x="2247261" y="-1297765"/>
            <a:chExt cx="2126982" cy="1350561"/>
          </a:xfrm>
        </p:grpSpPr>
        <p:sp>
          <p:nvSpPr>
            <p:cNvPr id="7" name="Rectángulo 6"/>
            <p:cNvSpPr/>
            <p:nvPr/>
          </p:nvSpPr>
          <p:spPr>
            <a:xfrm>
              <a:off x="2280531" y="-1297765"/>
              <a:ext cx="2093712" cy="12562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2247261" y="-1203431"/>
              <a:ext cx="2093712" cy="125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Hallar Beneficios</a:t>
              </a:r>
              <a:endParaRPr lang="en-US" sz="3400" kern="1200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65" y="2771283"/>
            <a:ext cx="1133954" cy="45724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217112" y="281523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PE" dirty="0" smtClean="0"/>
              <a:t>CTS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3" y="3421560"/>
            <a:ext cx="1133954" cy="4511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415580" y="35033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Beneficios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72229" y="1139796"/>
            <a:ext cx="635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Servicio 6: Beneficios</a:t>
            </a:r>
            <a:endParaRPr lang="es-PE" sz="28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65" y="3359143"/>
            <a:ext cx="1133954" cy="4572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65" y="4042919"/>
            <a:ext cx="1133954" cy="45724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76212" y="340164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Vacaciones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860994" y="4086873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Tiempo Laboral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79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972229" y="1139796"/>
            <a:ext cx="635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Boleta de Pago</a:t>
            </a:r>
            <a:endParaRPr lang="es-PE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024" y="1139796"/>
            <a:ext cx="6819846" cy="48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164</TotalTime>
  <Words>122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Segoe Print</vt:lpstr>
      <vt:lpstr>Nature Illustration 16x9</vt:lpstr>
      <vt:lpstr>Universidad Continental</vt:lpstr>
      <vt:lpstr>Integrantes</vt:lpstr>
      <vt:lpstr>Servicios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Continental</dc:title>
  <dc:creator>Jonatan Bakinght</dc:creator>
  <cp:lastModifiedBy>Jonatan Bakinght</cp:lastModifiedBy>
  <cp:revision>4</cp:revision>
  <dcterms:created xsi:type="dcterms:W3CDTF">2019-05-31T07:52:51Z</dcterms:created>
  <dcterms:modified xsi:type="dcterms:W3CDTF">2019-05-31T10:37:25Z</dcterms:modified>
</cp:coreProperties>
</file>