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1" r:id="rId3"/>
    <p:sldId id="284" r:id="rId4"/>
    <p:sldId id="268" r:id="rId5"/>
    <p:sldId id="305" r:id="rId6"/>
    <p:sldId id="310" r:id="rId7"/>
    <p:sldId id="306" r:id="rId8"/>
    <p:sldId id="312" r:id="rId9"/>
    <p:sldId id="28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4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323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496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58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878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950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1361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78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056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59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4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7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46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0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2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380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60287B-85E7-4C34-B443-34FE92D5E0C5}" type="datetimeFigureOut">
              <a:rPr lang="es-PE" smtClean="0"/>
              <a:t>28/09/2017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DBA1E5-E7A7-42ED-A844-CC323C9CBD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35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40F686E-F357-4838-87FB-4D7F12301254}"/>
              </a:ext>
            </a:extLst>
          </p:cNvPr>
          <p:cNvSpPr txBox="1"/>
          <p:nvPr/>
        </p:nvSpPr>
        <p:spPr>
          <a:xfrm>
            <a:off x="3964702" y="931573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Análisis y Diseño </a:t>
            </a:r>
            <a:endParaRPr lang="es-PE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CCB85164-586F-4357-91A9-643EF219C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91" r="764" b="26786"/>
          <a:stretch/>
        </p:blipFill>
        <p:spPr>
          <a:xfrm>
            <a:off x="2665754" y="1944303"/>
            <a:ext cx="6594614" cy="143296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7" y="3549147"/>
            <a:ext cx="4316051" cy="27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xmlns="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5CED4E66-6558-4251-9953-C3A4A4B80ED3}"/>
              </a:ext>
            </a:extLst>
          </p:cNvPr>
          <p:cNvSpPr txBox="1"/>
          <p:nvPr/>
        </p:nvSpPr>
        <p:spPr>
          <a:xfrm>
            <a:off x="317433" y="2209695"/>
            <a:ext cx="715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s-PE" sz="5400" b="1" dirty="0" smtClean="0">
                <a:solidFill>
                  <a:schemeClr val="accent1">
                    <a:lumMod val="75000"/>
                  </a:schemeClr>
                </a:solidFill>
              </a:rPr>
              <a:t>Principio </a:t>
            </a:r>
            <a:r>
              <a:rPr lang="es-PE" sz="5400" b="1" dirty="0" err="1" smtClean="0">
                <a:solidFill>
                  <a:schemeClr val="accent1">
                    <a:lumMod val="75000"/>
                  </a:schemeClr>
                </a:solidFill>
              </a:rPr>
              <a:t>Dry</a:t>
            </a:r>
            <a:endParaRPr lang="es-PE" sz="5400" b="1" dirty="0">
              <a:solidFill>
                <a:schemeClr val="accent1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DDF20F25-78C7-4A2E-B9B4-70EF713046AE}"/>
              </a:ext>
            </a:extLst>
          </p:cNvPr>
          <p:cNvSpPr txBox="1"/>
          <p:nvPr/>
        </p:nvSpPr>
        <p:spPr>
          <a:xfrm>
            <a:off x="8158091" y="3862087"/>
            <a:ext cx="342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accent1">
                    <a:lumMod val="75000"/>
                  </a:schemeClr>
                </a:solidFill>
              </a:rPr>
              <a:t>Integrantes</a:t>
            </a:r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endParaRPr lang="es-PE" dirty="0"/>
          </a:p>
          <a:p>
            <a:r>
              <a:rPr lang="es-PE" dirty="0" err="1" smtClean="0"/>
              <a:t>Barreda,Carlos</a:t>
            </a:r>
            <a:endParaRPr lang="es-PE" dirty="0" smtClean="0"/>
          </a:p>
          <a:p>
            <a:r>
              <a:rPr lang="es-PE" dirty="0" err="1" smtClean="0"/>
              <a:t>Sotomayor,Victor</a:t>
            </a:r>
            <a:endParaRPr lang="es-PE" dirty="0" smtClean="0"/>
          </a:p>
          <a:p>
            <a:r>
              <a:rPr lang="es-PE" dirty="0" err="1" smtClean="0"/>
              <a:t>Samaniego,Prix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xmlns="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xmlns="" id="{303EBF74-52BD-41D2-8824-38B6BAE6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064" y="1207243"/>
            <a:ext cx="6949751" cy="4351338"/>
          </a:xfrm>
        </p:spPr>
        <p:txBody>
          <a:bodyPr/>
          <a:lstStyle/>
          <a:p>
            <a:r>
              <a:rPr lang="es-PE" dirty="0" smtClean="0"/>
              <a:t>Principio </a:t>
            </a:r>
            <a:r>
              <a:rPr lang="es-PE" dirty="0" err="1" smtClean="0"/>
              <a:t>Dry</a:t>
            </a:r>
            <a:r>
              <a:rPr lang="es-PE" dirty="0" smtClean="0"/>
              <a:t> “</a:t>
            </a:r>
            <a:r>
              <a:rPr lang="es-PE" dirty="0" err="1" smtClean="0"/>
              <a:t>Don´t</a:t>
            </a:r>
            <a:r>
              <a:rPr lang="es-PE" dirty="0" smtClean="0"/>
              <a:t> </a:t>
            </a:r>
            <a:r>
              <a:rPr lang="es-PE" dirty="0" err="1" smtClean="0"/>
              <a:t>Repeat</a:t>
            </a:r>
            <a:r>
              <a:rPr lang="es-PE" dirty="0" smtClean="0"/>
              <a:t> </a:t>
            </a:r>
            <a:r>
              <a:rPr lang="es-PE" dirty="0" err="1" smtClean="0"/>
              <a:t>Yourself</a:t>
            </a:r>
            <a:r>
              <a:rPr lang="es-PE" dirty="0" smtClean="0"/>
              <a:t>” o No te Repitas ! .</a:t>
            </a:r>
            <a:endParaRPr lang="es-PE" dirty="0"/>
          </a:p>
          <a:p>
            <a:r>
              <a:rPr lang="es-PE" dirty="0" smtClean="0"/>
              <a:t>Filosofía de definición de los procesos.</a:t>
            </a:r>
            <a:endParaRPr lang="es-PE" dirty="0"/>
          </a:p>
          <a:p>
            <a:r>
              <a:rPr lang="es-PE" dirty="0" smtClean="0"/>
              <a:t>Promueve la reducción de la duplicación en los objetos de software.</a:t>
            </a:r>
            <a:endParaRPr lang="es-PE" dirty="0"/>
          </a:p>
          <a:p>
            <a:r>
              <a:rPr lang="es-PE" dirty="0" smtClean="0"/>
              <a:t>La correcta aplicación de este principio hace mas eficiente los cambios y modificaciones futuras .</a:t>
            </a:r>
            <a:endParaRPr lang="es-PE" dirty="0"/>
          </a:p>
          <a:p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2" y="2121432"/>
            <a:ext cx="3879795" cy="20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3E7EC29-C7E8-42D5-8321-890CBB107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6" y="1070685"/>
            <a:ext cx="8825658" cy="804471"/>
          </a:xfrm>
        </p:spPr>
        <p:txBody>
          <a:bodyPr/>
          <a:lstStyle/>
          <a:p>
            <a:r>
              <a:rPr lang="es-PE" b="1" dirty="0" smtClean="0">
                <a:solidFill>
                  <a:schemeClr val="accent1">
                    <a:lumMod val="50000"/>
                  </a:schemeClr>
                </a:solidFill>
              </a:rPr>
              <a:t>La duplicación </a:t>
            </a:r>
            <a:endParaRPr lang="es-P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F5E65EB8-AA23-4E81-B022-35168862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579" y="2694363"/>
            <a:ext cx="4939863" cy="2949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</a:rPr>
              <a:t>Incrementa la dificultad en los cambios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</a:rPr>
              <a:t>Dificulta la evolución posterior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</a:rPr>
              <a:t>Perjudica la claridad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>
                <a:solidFill>
                  <a:schemeClr val="bg1"/>
                </a:solidFill>
              </a:rPr>
              <a:t>Crea posible inconsistencias .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6" y="2694363"/>
            <a:ext cx="2765346" cy="1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9FDEE45-EB72-4D47-9CA0-6A0EA99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4178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PE" sz="9600" b="1" dirty="0" smtClean="0">
                <a:solidFill>
                  <a:schemeClr val="accent1">
                    <a:lumMod val="50000"/>
                  </a:schemeClr>
                </a:solidFill>
              </a:rPr>
              <a:t>Ventajas </a:t>
            </a:r>
            <a:endParaRPr lang="es-PE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9FDEE45-EB72-4D47-9CA0-6A0EA996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06" y="24178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PE" sz="9600" b="1" dirty="0" smtClean="0">
                <a:solidFill>
                  <a:schemeClr val="accent1">
                    <a:lumMod val="50000"/>
                  </a:schemeClr>
                </a:solidFill>
              </a:rPr>
              <a:t>Desventajas </a:t>
            </a:r>
            <a:endParaRPr lang="es-PE" sz="9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">
            <a:extLst>
              <a:ext uri="{FF2B5EF4-FFF2-40B4-BE49-F238E27FC236}">
                <a16:creationId xmlns:a16="http://schemas.microsoft.com/office/drawing/2014/main" xmlns="" id="{6B11A89D-749C-499C-9546-F2AA45D93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6BA9F5CE-5DC7-422D-875C-FCC57462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CODIGO DE IMPLEMENTACION CONCRETA, DIFERENTE DE:</a:t>
            </a:r>
            <a:endParaRPr lang="es-PE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3" y="2082006"/>
            <a:ext cx="7756634" cy="3848894"/>
          </a:xfrm>
        </p:spPr>
      </p:pic>
    </p:spTree>
    <p:extLst>
      <p:ext uri="{BB962C8B-B14F-4D97-AF65-F5344CB8AC3E}">
        <p14:creationId xmlns:p14="http://schemas.microsoft.com/office/powerpoint/2010/main" val="27401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</a:t>
            </a:r>
            <a:endParaRPr lang="es-PE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El principio DRY nos presenta facilidades </a:t>
            </a:r>
            <a:r>
              <a:rPr lang="es-PE" b="1"/>
              <a:t>y </a:t>
            </a:r>
            <a:r>
              <a:rPr lang="es-PE" b="1" smtClean="0"/>
              <a:t>ventajas, </a:t>
            </a:r>
            <a:r>
              <a:rPr lang="es-PE" b="1" dirty="0"/>
              <a:t>ya que a la larga pueden facilitarnos el trabajo al reducir el tiempo de programación reutilizando elementos y funcionalidades ya existentes. Sin embargo, el llevar un sistema a una estructura DRY puede llevar tiempo de análisis, y muchas veces no será perfecto. Pero a pesar de esta desventaja, considero que vale la pena hacer el intento, ya que a la larga nos facilitará el trabajo a nosotros mismos quienes desarrollamos una aplicación, así como a los colegas que se encargarán de extender nuestro sistema informático en un futuro.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71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>
            <a:extLst>
              <a:ext uri="{FF2B5EF4-FFF2-40B4-BE49-F238E27FC236}">
                <a16:creationId xmlns:a16="http://schemas.microsoft.com/office/drawing/2014/main" xmlns="" id="{CA2B236D-0187-44EF-85C1-F9BC167A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1899"/>
            <a:ext cx="8610601" cy="54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3BC0CAC-A334-4447-ABAA-FF2D769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521" y="5930900"/>
            <a:ext cx="3694908" cy="95743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242495E7-4FD8-4245-BD2C-56FB71DCF9B0}"/>
              </a:ext>
            </a:extLst>
          </p:cNvPr>
          <p:cNvSpPr txBox="1"/>
          <p:nvPr/>
        </p:nvSpPr>
        <p:spPr>
          <a:xfrm>
            <a:off x="4151390" y="2733203"/>
            <a:ext cx="419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400" dirty="0">
                <a:solidFill>
                  <a:schemeClr val="accent1">
                    <a:lumMod val="50000"/>
                  </a:schemeClr>
                </a:solidFill>
              </a:rPr>
              <a:t>GRACIA</a:t>
            </a:r>
            <a:r>
              <a:rPr lang="es-PE" sz="6000" dirty="0">
                <a:solidFill>
                  <a:schemeClr val="accent1">
                    <a:lumMod val="50000"/>
                  </a:schemeClr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185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2141</TotalTime>
  <Words>197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Presentación de PowerPoint</vt:lpstr>
      <vt:lpstr>Presentación de PowerPoint</vt:lpstr>
      <vt:lpstr>Presentación de PowerPoint</vt:lpstr>
      <vt:lpstr>La duplicación </vt:lpstr>
      <vt:lpstr>Ventajas </vt:lpstr>
      <vt:lpstr>Desventajas </vt:lpstr>
      <vt:lpstr>CODIGO DE IMPLEMENTACION CONCRETA, DIFERENTE DE:</vt:lpstr>
      <vt:lpstr>CONCLUSION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Mendoza</dc:creator>
  <cp:lastModifiedBy>ALUMNO</cp:lastModifiedBy>
  <cp:revision>68</cp:revision>
  <dcterms:created xsi:type="dcterms:W3CDTF">2017-08-15T20:24:02Z</dcterms:created>
  <dcterms:modified xsi:type="dcterms:W3CDTF">2017-09-29T00:42:51Z</dcterms:modified>
</cp:coreProperties>
</file>