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8" r:id="rId10"/>
    <p:sldId id="279" r:id="rId11"/>
    <p:sldId id="271" r:id="rId12"/>
    <p:sldId id="272" r:id="rId13"/>
    <p:sldId id="273" r:id="rId14"/>
    <p:sldId id="274" r:id="rId15"/>
    <p:sldId id="275" r:id="rId16"/>
    <p:sldId id="281" r:id="rId17"/>
    <p:sldId id="280" r:id="rId18"/>
    <p:sldId id="276" r:id="rId19"/>
    <p:sldId id="277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772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1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36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98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35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109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3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19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2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8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4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2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0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38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4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430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6F57-61FF-4E60-B91D-E8A64FB6D308}" type="datetimeFigureOut">
              <a:rPr lang="es-PE" smtClean="0"/>
              <a:t>20/09/2017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D11526-E6E8-4E0B-ABA3-DD2870A0E3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6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Patrón Fachada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Luis Flores</a:t>
            </a:r>
            <a:br>
              <a:rPr lang="es-PE" dirty="0" smtClean="0"/>
            </a:br>
            <a:r>
              <a:rPr lang="es-PE" dirty="0" smtClean="0"/>
              <a:t>Aníbal Zavala</a:t>
            </a:r>
            <a:br>
              <a:rPr lang="es-PE" dirty="0" smtClean="0"/>
            </a:br>
            <a:r>
              <a:rPr lang="es-PE" dirty="0" smtClean="0"/>
              <a:t>Joselyn Jorge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258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5682805" y="1779793"/>
            <a:ext cx="4037026" cy="3168725"/>
          </a:xfrm>
          <a:prstGeom prst="cloud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bg1"/>
                </a:solidFill>
              </a:rPr>
              <a:t>Es una clase simple 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que imprime documentos en uno u otro formato</a:t>
            </a:r>
          </a:p>
          <a:p>
            <a:pPr algn="ctr"/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81" y="1561035"/>
            <a:ext cx="4917724" cy="22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8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5257580" y="1930400"/>
            <a:ext cx="4424301" cy="3792668"/>
          </a:xfrm>
          <a:prstGeom prst="cloud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bg1"/>
                </a:solidFill>
              </a:rPr>
              <a:t>Clase Cliente que llama a la clase Impresora y configurarla para imprimir varios documentos. Todos tienen la misma estructura</a:t>
            </a:r>
          </a:p>
          <a:p>
            <a:pPr algn="ctr"/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4" y="1411549"/>
            <a:ext cx="3857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0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pic>
        <p:nvPicPr>
          <p:cNvPr id="6" name="Imagen 5" descr="fachada-impresor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2" y="2327181"/>
            <a:ext cx="4118610" cy="299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16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5858490" y="1930400"/>
            <a:ext cx="4424301" cy="3792668"/>
          </a:xfrm>
          <a:prstGeom prst="cloud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bg1"/>
                </a:solidFill>
              </a:rPr>
              <a:t>Clase </a:t>
            </a:r>
            <a:r>
              <a:rPr lang="es-PE" dirty="0" err="1" smtClean="0">
                <a:solidFill>
                  <a:schemeClr val="bg1"/>
                </a:solidFill>
              </a:rPr>
              <a:t>FachaImpresoraNormal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0" y="2047763"/>
            <a:ext cx="51625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6489999" y="2135056"/>
            <a:ext cx="3792792" cy="3588011"/>
          </a:xfrm>
          <a:prstGeom prst="cloud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bg1"/>
                </a:solidFill>
              </a:rPr>
              <a:t>Sencillo de llamar a la clase desde cliente.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9" y="2135057"/>
            <a:ext cx="5715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– </a:t>
            </a:r>
            <a:r>
              <a:rPr lang="es-PE" dirty="0" smtClean="0"/>
              <a:t>Usos conocidos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PE" sz="2400" b="1" dirty="0"/>
              <a:t>Problema</a:t>
            </a:r>
            <a:r>
              <a:rPr lang="es-PE" sz="2400" dirty="0"/>
              <a:t>: Un cliente necesita acceder a parte de la funcionalidad de un sistema más complejo.</a:t>
            </a:r>
          </a:p>
          <a:p>
            <a:pPr lvl="1"/>
            <a:r>
              <a:rPr lang="es-PE" sz="2200" dirty="0"/>
              <a:t>Definir una interfaz que permita acceder solamente a esa funcionalidad.</a:t>
            </a:r>
          </a:p>
          <a:p>
            <a:endParaRPr lang="es-PE" sz="2400" dirty="0"/>
          </a:p>
          <a:p>
            <a:r>
              <a:rPr lang="es-PE" sz="2400" b="1" dirty="0"/>
              <a:t>Problema</a:t>
            </a:r>
            <a:r>
              <a:rPr lang="es-PE" sz="2400" dirty="0"/>
              <a:t>: Existen grupos de tareas muy frecuentes para las que se puede crear código más sencillo y legible.</a:t>
            </a:r>
          </a:p>
          <a:p>
            <a:pPr lvl="1"/>
            <a:r>
              <a:rPr lang="es-PE" sz="2200" dirty="0"/>
              <a:t>Definir funcionalidad que agrupe estas tareas en funciones o métodos sencillos y claros.</a:t>
            </a:r>
          </a:p>
          <a:p>
            <a:endParaRPr lang="es-PE" sz="2400" dirty="0"/>
          </a:p>
          <a:p>
            <a:endParaRPr lang="es-PE" sz="2400" dirty="0" smtClean="0"/>
          </a:p>
          <a:p>
            <a:pPr lvl="1"/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63253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– </a:t>
            </a:r>
            <a:r>
              <a:rPr lang="es-PE" dirty="0" smtClean="0"/>
              <a:t>Usos conocidos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PE" sz="2400" b="1" dirty="0"/>
              <a:t>Problema</a:t>
            </a:r>
            <a:r>
              <a:rPr lang="es-PE" sz="2400" dirty="0"/>
              <a:t>: Dependencia entre el código del cliente y la parte interna de una biblioteca.</a:t>
            </a:r>
          </a:p>
          <a:p>
            <a:pPr lvl="1"/>
            <a:r>
              <a:rPr lang="es-PE" sz="2200" dirty="0"/>
              <a:t>Crear un intermediario y realizar llamadas a la biblioteca sólo o, sobre todo, a través de </a:t>
            </a:r>
            <a:r>
              <a:rPr lang="es-PE" sz="2200"/>
              <a:t>él</a:t>
            </a:r>
            <a:r>
              <a:rPr lang="es-PE" sz="2200" smtClean="0"/>
              <a:t>.</a:t>
            </a:r>
          </a:p>
          <a:p>
            <a:pPr lvl="1"/>
            <a:endParaRPr lang="es-PE" sz="2200" dirty="0"/>
          </a:p>
          <a:p>
            <a:r>
              <a:rPr lang="es-PE" sz="2400" b="1" dirty="0"/>
              <a:t>Problema</a:t>
            </a:r>
            <a:r>
              <a:rPr lang="es-PE" sz="2400" dirty="0"/>
              <a:t>: Necesidad de acceder a un conjunto de </a:t>
            </a:r>
            <a:r>
              <a:rPr lang="es-PE" sz="2400" dirty="0" err="1"/>
              <a:t>APIs</a:t>
            </a:r>
            <a:r>
              <a:rPr lang="es-PE" sz="2400" dirty="0"/>
              <a:t> que pueden además tener un diseño no muy bueno.</a:t>
            </a:r>
          </a:p>
          <a:p>
            <a:pPr lvl="1"/>
            <a:r>
              <a:rPr lang="es-PE" sz="2200" dirty="0"/>
              <a:t>Crear una API intermedia, bien diseñada, que permita acceder a la funcionalidad de las demás.</a:t>
            </a:r>
          </a:p>
          <a:p>
            <a:endParaRPr lang="es-PE" sz="2400" dirty="0"/>
          </a:p>
          <a:p>
            <a:endParaRPr lang="es-PE" sz="2400" dirty="0" smtClean="0"/>
          </a:p>
          <a:p>
            <a:pPr lvl="1"/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1005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– Ventajas e Inconvenientes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PE" sz="2800" dirty="0" smtClean="0"/>
              <a:t>Ventajas:</a:t>
            </a:r>
          </a:p>
          <a:p>
            <a:pPr lvl="1"/>
            <a:r>
              <a:rPr lang="es-PE" sz="2400" dirty="0" smtClean="0"/>
              <a:t>Oculta a los clientes los componentes del subsistema, haciendo que el sistema sea más fácil de usar.</a:t>
            </a:r>
          </a:p>
          <a:p>
            <a:pPr lvl="1"/>
            <a:r>
              <a:rPr lang="es-PE" sz="2400" dirty="0" smtClean="0"/>
              <a:t>Se pueden cambiar las clases “ocultas” sin necesidad de cambiar los clientes. Sólo hay que realizar los cambios en la Fachada.</a:t>
            </a:r>
          </a:p>
          <a:p>
            <a:pPr lvl="1"/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411688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– Ventajas e Inconvenientes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PE" sz="2800" dirty="0" smtClean="0"/>
              <a:t>Desventajas:</a:t>
            </a:r>
          </a:p>
          <a:p>
            <a:pPr lvl="1"/>
            <a:r>
              <a:rPr lang="es-PE" sz="2400" dirty="0" smtClean="0"/>
              <a:t>Si varios clientes necesitan acceder a subconjuntos diferentes de la funcionalidad que provee el sistema, podrían acabar usando sólo una pequeña parte de la Fachada.</a:t>
            </a:r>
          </a:p>
          <a:p>
            <a:pPr lvl="1"/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186182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13249" y="297722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GRACIAS</a:t>
            </a:r>
            <a:endParaRPr lang="es-PE" sz="8800" dirty="0" smtClean="0"/>
          </a:p>
          <a:p>
            <a:pPr lvl="1"/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1790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Patrones de diseño, ¿qué son?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3200" dirty="0" smtClean="0"/>
              <a:t>Nace debido a los requerimientos repetitivos de solucionar problemas similares y que se deben de volver a programar desde cero.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921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Patrones de diseño, ¿qué son?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3200" dirty="0" smtClean="0"/>
              <a:t>Es una técnica referente al diseño de interfaces.</a:t>
            </a:r>
          </a:p>
          <a:p>
            <a:endParaRPr lang="es-PE" dirty="0"/>
          </a:p>
        </p:txBody>
      </p:sp>
      <p:sp>
        <p:nvSpPr>
          <p:cNvPr id="4" name="AutoShape 2" descr="Resultado de imagen para patrones de diseñ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Resultado de imagen para patrones de diseñ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5" y="35093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Patrones de diseño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3200" dirty="0" smtClean="0"/>
              <a:t>De creación: Crear y configurar clases y objetos.</a:t>
            </a:r>
          </a:p>
          <a:p>
            <a:r>
              <a:rPr lang="es-PE" sz="3200" dirty="0" smtClean="0"/>
              <a:t>Estructurales: Objetivo de desacoplar las interfaces e implementar clases y objetos.</a:t>
            </a:r>
          </a:p>
          <a:p>
            <a:r>
              <a:rPr lang="es-PE" sz="3200" dirty="0" smtClean="0"/>
              <a:t>De comportamiento: Se centran en la interacción entre asociaciones de clases y objetos definiendo su comunicación entre sí.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02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Patrones de diseño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1593084"/>
            <a:ext cx="7638327" cy="43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dirty="0" smtClean="0"/>
              <a:t>Nos permite simplificar la interface de comunicación entre dos objetos A y B.</a:t>
            </a:r>
          </a:p>
          <a:p>
            <a:r>
              <a:rPr lang="es-PE" sz="3200" dirty="0" smtClean="0"/>
              <a:t>Por lo que el objeto A le será más sencillo interactuar con el objeto B.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66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pic>
        <p:nvPicPr>
          <p:cNvPr id="4" name="Marcador de contenido 3" descr="cliente-impresor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71" y="2990655"/>
            <a:ext cx="5486400" cy="151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25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b="33696"/>
          <a:stretch/>
        </p:blipFill>
        <p:spPr>
          <a:xfrm>
            <a:off x="1266096" y="1381573"/>
            <a:ext cx="6113650" cy="4535133"/>
          </a:xfrm>
          <a:prstGeom prst="rect">
            <a:avLst/>
          </a:prstGeom>
        </p:spPr>
      </p:pic>
      <p:sp>
        <p:nvSpPr>
          <p:cNvPr id="4" name="Nube 3"/>
          <p:cNvSpPr/>
          <p:nvPr/>
        </p:nvSpPr>
        <p:spPr>
          <a:xfrm>
            <a:off x="5634099" y="1779793"/>
            <a:ext cx="4037026" cy="3168725"/>
          </a:xfrm>
          <a:prstGeom prst="cloud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bg1"/>
                </a:solidFill>
              </a:rPr>
              <a:t>Es una clase simple 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que imprime documentos en uno u otro formato</a:t>
            </a:r>
          </a:p>
          <a:p>
            <a:pPr algn="ctr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6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Patrón Fachada - Ejemplo</a:t>
            </a: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5634099" y="1779793"/>
            <a:ext cx="4037026" cy="3168725"/>
          </a:xfrm>
          <a:prstGeom prst="cloud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chemeClr val="bg1"/>
                </a:solidFill>
              </a:rPr>
              <a:t>Es una clase simple 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que imprime documentos en uno u otro formato</a:t>
            </a:r>
          </a:p>
          <a:p>
            <a:pPr algn="ctr"/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8" y="1585968"/>
            <a:ext cx="4842090" cy="46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58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359</Words>
  <Application>Microsoft Office PowerPoint</Application>
  <PresentationFormat>Panorámica</PresentationFormat>
  <Paragraphs>53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Faceta</vt:lpstr>
      <vt:lpstr>Patrón Fachada</vt:lpstr>
      <vt:lpstr>Patrones de diseño, ¿qué son?</vt:lpstr>
      <vt:lpstr>Patrones de diseño, ¿qué son?</vt:lpstr>
      <vt:lpstr>Tipos de Patrones de diseño</vt:lpstr>
      <vt:lpstr>Tipos de Patrones de diseño</vt:lpstr>
      <vt:lpstr>Patrón Fachada</vt:lpstr>
      <vt:lpstr>Patrón Fachada - Ejemplo</vt:lpstr>
      <vt:lpstr>Patrón Fachada - Ejemplo</vt:lpstr>
      <vt:lpstr>Patrón Fachada - Ejemplo</vt:lpstr>
      <vt:lpstr>Patrón Fachada - Ejemplo</vt:lpstr>
      <vt:lpstr>Patrón Fachada - Ejemplo</vt:lpstr>
      <vt:lpstr>Patrón Fachada - Ejemplo</vt:lpstr>
      <vt:lpstr>Patrón Fachada - Ejemplo</vt:lpstr>
      <vt:lpstr>Patrón Fachada - Ejemplo</vt:lpstr>
      <vt:lpstr>Patrón Fachada – Usos conocidos</vt:lpstr>
      <vt:lpstr>Patrón Fachada – Usos conocidos</vt:lpstr>
      <vt:lpstr>Patrón Fachada – Ventajas e Inconvenientes</vt:lpstr>
      <vt:lpstr>Patrón Fachada – Ventajas e Inconvenientes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Fachada</dc:title>
  <dc:creator>ALUMNO</dc:creator>
  <cp:lastModifiedBy>ALUMNO</cp:lastModifiedBy>
  <cp:revision>12</cp:revision>
  <dcterms:created xsi:type="dcterms:W3CDTF">2017-09-21T00:33:43Z</dcterms:created>
  <dcterms:modified xsi:type="dcterms:W3CDTF">2017-09-21T00:39:15Z</dcterms:modified>
</cp:coreProperties>
</file>