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1"/>
  </p:notesMasterIdLst>
  <p:sldIdLst>
    <p:sldId id="269" r:id="rId2"/>
    <p:sldId id="282" r:id="rId3"/>
    <p:sldId id="283" r:id="rId4"/>
    <p:sldId id="281" r:id="rId5"/>
    <p:sldId id="284" r:id="rId6"/>
    <p:sldId id="285" r:id="rId7"/>
    <p:sldId id="292" r:id="rId8"/>
    <p:sldId id="288" r:id="rId9"/>
    <p:sldId id="287" r:id="rId10"/>
    <p:sldId id="290" r:id="rId11"/>
    <p:sldId id="291" r:id="rId12"/>
    <p:sldId id="293" r:id="rId13"/>
    <p:sldId id="270" r:id="rId14"/>
    <p:sldId id="289" r:id="rId15"/>
    <p:sldId id="271" r:id="rId16"/>
    <p:sldId id="272" r:id="rId17"/>
    <p:sldId id="279" r:id="rId18"/>
    <p:sldId id="280" r:id="rId19"/>
    <p:sldId id="278" r:id="rId20"/>
  </p:sldIdLst>
  <p:sldSz cx="121793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lIns="91440" tIns="45720" rIns="91440" bIns="45720"/>
          <a:lstStyle>
            <a:lvl1pPr lvl="0" algn="l" rtl="0">
              <a:defRPr sz="1200"/>
            </a:lvl1pPr>
          </a:lstStyle>
          <a:p>
            <a:endParaRPr/>
          </a:p>
        </p:txBody>
      </p:sp>
      <p:sp>
        <p:nvSpPr>
          <p:cNvPr id="3" name="Marcador de fecha 2"/>
          <p:cNvSpPr txBox="1"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lIns="91440" tIns="45720" rIns="91440" bIns="45720"/>
          <a:lstStyle>
            <a:lvl1pPr lvl="0" algn="r" rtl="0">
              <a:defRPr sz="1200"/>
            </a:lvl1pPr>
          </a:lstStyle>
          <a:p>
            <a:endParaRPr/>
          </a:p>
        </p:txBody>
      </p:sp>
      <p:sp>
        <p:nvSpPr>
          <p:cNvPr id="4" name="Marcador de imagen de diapositiva 3"/>
          <p:cNvSpPr txBox="1"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Marcador de notas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lIns="91440" tIns="45720" rIns="91440" bIns="45720" anchor="b"/>
          <a:lstStyle>
            <a:lvl1pPr lvl="0" algn="l" rtl="0">
              <a:defRPr sz="1200"/>
            </a:lvl1pPr>
          </a:lstStyle>
          <a:p>
            <a:endParaRPr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lIns="91440" tIns="45720" rIns="91440" bIns="45720" anchor="b"/>
          <a:lstStyle>
            <a:lvl1pPr lvl="0" algn="r" rtl="0">
              <a:defRPr sz="1200"/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95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lvl="0" algn="l" rtl="0">
      <a:defRPr sz="1200">
        <a:solidFill>
          <a:schemeClr val="tx1"/>
        </a:solidFill>
        <a:latin typeface="Corbel"/>
      </a:defRPr>
    </a:lvl1pPr>
    <a:lvl2pPr marL="457200" lvl="0" algn="l" rtl="0">
      <a:defRPr sz="1200">
        <a:solidFill>
          <a:schemeClr val="tx1"/>
        </a:solidFill>
        <a:latin typeface="Corbel"/>
      </a:defRPr>
    </a:lvl2pPr>
    <a:lvl3pPr marL="914400" lvl="0" algn="l" rtl="0">
      <a:defRPr sz="1200">
        <a:solidFill>
          <a:schemeClr val="tx1"/>
        </a:solidFill>
        <a:latin typeface="Corbel"/>
      </a:defRPr>
    </a:lvl3pPr>
    <a:lvl4pPr marL="1371600" lvl="0" algn="l" rtl="0">
      <a:defRPr sz="1200">
        <a:solidFill>
          <a:schemeClr val="tx1"/>
        </a:solidFill>
        <a:latin typeface="Corbel"/>
      </a:defRPr>
    </a:lvl4pPr>
    <a:lvl5pPr marL="1828800" lvl="0" algn="l" rtl="0">
      <a:defRPr sz="1200">
        <a:solidFill>
          <a:schemeClr val="tx1"/>
        </a:solidFill>
        <a:latin typeface="Corbel"/>
      </a:defRPr>
    </a:lvl5pPr>
    <a:lvl6pPr marL="2286000" lvl="0" algn="l" rtl="0">
      <a:defRPr sz="1200">
        <a:solidFill>
          <a:schemeClr val="tx1"/>
        </a:solidFill>
        <a:latin typeface="Corbel"/>
      </a:defRPr>
    </a:lvl6pPr>
    <a:lvl7pPr marL="2743200" lvl="0" algn="l" rtl="0">
      <a:defRPr sz="1200">
        <a:solidFill>
          <a:schemeClr val="tx1"/>
        </a:solidFill>
        <a:latin typeface="Corbel"/>
      </a:defRPr>
    </a:lvl7pPr>
    <a:lvl8pPr marL="3200400" lvl="0" algn="l" rtl="0">
      <a:defRPr sz="1200">
        <a:solidFill>
          <a:schemeClr val="tx1"/>
        </a:solidFill>
        <a:latin typeface="Corbel"/>
      </a:defRPr>
    </a:lvl8pPr>
    <a:lvl9pPr marL="3657600" lvl="0" algn="l" rtl="0">
      <a:defRPr sz="1200">
        <a:solidFill>
          <a:schemeClr val="tx1"/>
        </a:solidFill>
        <a:latin typeface="Corbe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otas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61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otas 1"/>
          <p:cNvSpPr txBox="1">
            <a:spLocks noGrp="1"/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96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417840" y="1630821"/>
            <a:ext cx="6291028" cy="4575885"/>
            <a:chOff x="4417839" y="1630821"/>
            <a:chExt cx="6291028" cy="4575885"/>
          </a:xfrm>
        </p:grpSpPr>
        <p:grpSp>
          <p:nvGrpSpPr>
            <p:cNvPr id="3" name="Grupo 2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5" name="Forma libre 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" name="Forma libre 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" name="Forma libre 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" name="Forma libre 7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" name="Forma libre 8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" name="Forma libre 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" name="Forma libre 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" name="Forma libre 1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" name="Forma libre 1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" name="Forma libre 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" name="Forma libre 1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" name="Forma libre 1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2160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" name="Forma libre 1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" name="Forma libre 17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" name="Forma libre 18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" name="Forma libre 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" name="Forma libre 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" name="Forma libre 2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" name="Forma libre 2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" name="Forma libre 2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" name="Forma libre 2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" name="Forma libre 2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" name="Forma libre 2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" name="Forma libre 27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" name="Forma libre 28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" name="Forma libre 2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1" name="Forma libre 3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2" name="Forma libre 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3" name="Forma libre 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4" name="Forma libre 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5" name="Forma libre 3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6" name="Forma libre 3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7" name="Forma libre 3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8" name="Forma libre 37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9" name="Forma libre 38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0" name="Forma libre 3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1" name="Forma libre 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2" name="Forma libre 4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3" name="Forma libre 4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4" name="Forma libre 4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5" name="Forma libre 4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6" name="Forma libre 4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7" name="Forma libre 4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8" name="Forma libre 47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9" name="Forma libre 48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0" name="Forma libre 4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1" name="Forma libre 5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2" name="Forma libre 5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3" name="Forma libre 5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4" name="Forma libre 5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5" name="Forma libre 5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6" name="Forma libre 5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7" name="Forma libre 5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8" name="Forma libre 57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9" name="Forma libre 58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0" name="Forma libre 5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1" name="Forma libre 6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2" name="Forma libre 6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3" name="Forma libre 6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4" name="Forma libre 6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5" name="Forma libre 6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6" name="Forma libre 6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7" name="Forma libre 6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8" name="Forma libre 67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9" name="Forma libre 68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0" name="Forma libre 6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1" name="Forma libre 7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2" name="Forma libre 7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3" name="Forma libre 7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4" name="Forma libre 7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5" name="Forma libre 7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6" name="Forma libre 7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7" name="Forma libre 7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8" name="Forma libre 77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</p:grpSp>
          <p:grpSp>
            <p:nvGrpSpPr>
              <p:cNvPr id="79" name="Grupo 78"/>
              <p:cNvGrpSpPr/>
              <p:nvPr/>
            </p:nvGrpSpPr>
            <p:grpSpPr>
              <a:xfrm rot="162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0" name="Forma libre 7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1" name="Forma libre 8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2" name="Forma libre 8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3" name="Forma libre 8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4" name="Forma libre 8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5" name="Forma libre 8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6" name="Forma libre 8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7" name="Forma libre 8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8" name="Forma libre 87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9" name="Forma libre 88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0" name="Forma libre 8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1" name="Forma libre 9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2160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2" name="Forma libre 9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3" name="Forma libre 9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4" name="Forma libre 9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5" name="Forma libre 9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6" name="Forma libre 9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7" name="Forma libre 9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8" name="Forma libre 97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9" name="Forma libre 98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0" name="Forma libre 9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1" name="Forma libre 10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2" name="Forma libre 10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3" name="Forma libre 10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4" name="Forma libre 10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5" name="Forma libre 10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6" name="Forma libre 10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7" name="Forma libre 10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8" name="Forma libre 107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9" name="Forma libre 108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0" name="Forma libre 10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1" name="Forma libre 1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2" name="Forma libre 11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3" name="Forma libre 11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4" name="Forma libre 1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5" name="Forma libre 11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6" name="Forma libre 11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7" name="Forma libre 11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8" name="Forma libre 117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9" name="Forma libre 118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0" name="Forma libre 1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1" name="Forma libre 1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2" name="Forma libre 12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3" name="Forma libre 12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4" name="Forma libre 12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5" name="Forma libre 12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6" name="Forma libre 12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7" name="Forma libre 12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8" name="Forma libre 127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9" name="Forma libre 128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0" name="Forma libre 12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1" name="Forma libre 13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2" name="Forma libre 1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3" name="Forma libre 1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4" name="Forma libre 1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5" name="Forma libre 13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6" name="Forma libre 13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7" name="Forma libre 13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8" name="Forma libre 137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9" name="Forma libre 138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0" name="Forma libre 13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1" name="Forma libre 1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2" name="Forma libre 14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3" name="Forma libre 14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4" name="Forma libre 14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5" name="Forma libre 14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6" name="Forma libre 14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7" name="Forma libre 14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8" name="Forma libre 147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9" name="Forma libre 148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0" name="Forma libre 14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1" name="Forma libre 15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2" name="Forma libre 15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3" name="Forma libre 15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</p:grpSp>
        </p:grpSp>
        <p:grpSp>
          <p:nvGrpSpPr>
            <p:cNvPr id="154" name="Grupo 153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55" name="Grupo 154"/>
              <p:cNvGrpSpPr/>
              <p:nvPr/>
            </p:nvGrpSpPr>
            <p:grpSpPr>
              <a:xfrm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56" name="Forma libre 15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7" name="Forma libre 15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8" name="Forma libre 157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9" name="Forma libre 158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0" name="Forma libre 15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1" name="Forma libre 16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2" name="Forma libre 16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3" name="Forma libre 16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4" name="Forma libre 16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5" name="Forma libre 16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6" name="Forma libre 16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7" name="Forma libre 16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2160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8" name="Forma libre 167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9" name="Forma libre 168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0" name="Forma libre 16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1" name="Forma libre 17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2" name="Forma libre 17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3" name="Forma libre 17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4" name="Forma libre 17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5" name="Forma libre 17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6" name="Forma libre 17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7" name="Forma libre 17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8" name="Forma libre 177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9" name="Forma libre 178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0" name="Forma libre 17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1" name="Forma libre 18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2" name="Forma libre 18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3" name="Forma libre 18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4" name="Forma libre 18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5" name="Forma libre 18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6" name="Forma libre 18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7" name="Forma libre 18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8" name="Forma libre 187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9" name="Forma libre 188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0" name="Forma libre 18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1" name="Forma libre 19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2" name="Forma libre 19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3" name="Forma libre 19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4" name="Forma libre 19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5" name="Forma libre 19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6" name="Forma libre 19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7" name="Forma libre 19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8" name="Forma libre 197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9" name="Forma libre 198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0" name="Forma libre 19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1" name="Forma libre 20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2" name="Forma libre 20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3" name="Forma libre 20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4" name="Forma libre 20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5" name="Forma libre 20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6" name="Forma libre 20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7" name="Forma libre 20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8" name="Forma libre 207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9" name="Forma libre 208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0" name="Forma libre 20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1" name="Forma libre 2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2" name="Forma libre 21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3" name="Forma libre 21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4" name="Forma libre 2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5" name="Forma libre 21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6" name="Forma libre 21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7" name="Forma libre 21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8" name="Forma libre 217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9" name="Forma libre 218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0" name="Forma libre 2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1" name="Forma libre 2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2" name="Forma libre 22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3" name="Forma libre 22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4" name="Forma libre 22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5" name="Forma libre 22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6" name="Forma libre 22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7" name="Forma libre 22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8" name="Forma libre 227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9" name="Forma libre 228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</p:grpSp>
          <p:grpSp>
            <p:nvGrpSpPr>
              <p:cNvPr id="230" name="Grupo 229"/>
              <p:cNvGrpSpPr/>
              <p:nvPr/>
            </p:nvGrpSpPr>
            <p:grpSpPr>
              <a:xfrm rot="162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231" name="Forma libre 23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2" name="Forma libre 2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3" name="Forma libre 2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4" name="Forma libre 2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5" name="Forma libre 23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6" name="Forma libre 23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7" name="Forma libre 23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8" name="Forma libre 237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9" name="Forma libre 238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0" name="Forma libre 23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1" name="Forma libre 2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2" name="Forma libre 24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2160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3" name="Forma libre 24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4" name="Forma libre 24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5" name="Forma libre 24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6" name="Forma libre 24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7" name="Forma libre 24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8" name="Forma libre 247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9" name="Forma libre 248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0" name="Forma libre 24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1" name="Forma libre 25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2" name="Forma libre 25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3" name="Forma libre 25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4" name="Forma libre 25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5" name="Forma libre 25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6" name="Forma libre 25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7" name="Forma libre 25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8" name="Forma libre 257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9" name="Forma libre 258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0" name="Forma libre 25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1" name="Forma libre 26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2" name="Forma libre 26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3" name="Forma libre 26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4" name="Forma libre 26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5" name="Forma libre 26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6" name="Forma libre 26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7" name="Forma libre 26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8" name="Forma libre 267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9" name="Forma libre 268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0" name="Forma libre 26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1" name="Forma libre 27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2" name="Forma libre 27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3" name="Forma libre 27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4" name="Forma libre 27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5" name="Forma libre 27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6" name="Forma libre 27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7" name="Forma libre 27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8" name="Forma libre 277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9" name="Forma libre 278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0" name="Forma libre 27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1" name="Forma libre 28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2" name="Forma libre 28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3" name="Forma libre 28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4" name="Forma libre 28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5" name="Forma libre 28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6" name="Forma libre 28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7" name="Forma libre 28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8" name="Forma libre 287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9" name="Forma libre 288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0" name="Forma libre 28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1" name="Forma libre 29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2" name="Forma libre 29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3" name="Forma libre 29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4" name="Forma libre 29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5" name="Forma libre 29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6" name="Forma libre 29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7" name="Forma libre 29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8" name="Forma libre 297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9" name="Forma libre 298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0" name="Forma libre 29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1" name="Forma libre 30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2" name="Forma libre 30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3" name="Forma libre 30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4" name="Forma libre 30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</p:grpSp>
        </p:grpSp>
      </p:grpSp>
      <p:sp>
        <p:nvSpPr>
          <p:cNvPr id="305" name="Título 30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/>
          <a:lstStyle>
            <a:lvl1pPr lvl="0" algn="l" rtl="0">
              <a:defRPr sz="3200" b="0"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306" name="Marcador de texto 305"/>
          <p:cNvSpPr txBox="1">
            <a:spLocks noGrp="1"/>
          </p:cNvSpPr>
          <p:nvPr>
            <p:ph type="body" idx="1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es-ES"/>
              <a:t>Editar el estilo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07" name="Marcador de texto 306"/>
          <p:cNvSpPr txBox="1"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</p:spPr>
        <p:txBody>
          <a:bodyPr anchor="b"/>
          <a:lstStyle>
            <a:lvl1pPr marL="0" lvl="0" indent="0" rtl="0">
              <a:spcBef>
                <a:spcPts val="1200"/>
              </a:spcBef>
              <a:buNone/>
              <a:defRPr sz="1600"/>
            </a:lvl1pPr>
          </a:lstStyle>
          <a:p>
            <a:pPr lvl="0" rtl="0"/>
            <a:r>
              <a:rPr lang="es-ES"/>
              <a:t>Editar el estilo de texto del patrón</a:t>
            </a:r>
          </a:p>
        </p:txBody>
      </p:sp>
      <p:sp>
        <p:nvSpPr>
          <p:cNvPr id="308" name="Marcador de fecha 30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09" name="Marcador de pie de página 30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10" name="Marcador de número de diapositiva 3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40" cy="160336"/>
          </a:xfrm>
        </p:grpSpPr>
        <p:sp>
          <p:nvSpPr>
            <p:cNvPr id="3" name="Forma libre 2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0" t="0" r="0" b="0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0" t="0" r="0" b="0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" name="Forma libre 4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2160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0" t="0" r="0" b="0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0" t="0" r="0" b="0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0" t="0" r="0" b="0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1" h="2160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0" t="0" r="0" b="0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2160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0" t="0" r="0" b="0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0" t="0" r="0" b="0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0" t="0" r="0" b="0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0" t="0" r="0" b="0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0" h="2160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0" t="0" r="0" b="0"/>
              <a:pathLst>
                <a:path w="12" h="2160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0" t="0" r="0" b="0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0" t="0" r="0" b="0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0" t="0" r="0" b="0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0" t="0" r="0" b="0"/>
              <a:pathLst>
                <a:path w="9" h="2160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0" t="0" r="0" b="0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2160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0" t="0" r="0" b="0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0" t="0" r="0" b="0"/>
              <a:pathLst>
                <a:path w="16" h="2160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0" t="0" r="0" b="0"/>
              <a:pathLst>
                <a:path w="13" h="2160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3" name="Forma libre 32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0" t="0" r="0" b="0"/>
              <a:pathLst>
                <a:path w="26" h="2160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5" name="Forma libre 34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2160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6" name="Forma libre 35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0" t="0" r="0" b="0"/>
              <a:pathLst>
                <a:path w="24" h="2160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0" t="0" r="0" b="0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8" name="Forma libre 37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0" t="0" r="0" b="0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0" t="0" r="0" b="0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0" t="0" r="0" b="0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1" name="Forma libre 40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0" t="0" r="0" b="0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5" name="Forma libre 44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2160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6" name="Forma libre 45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7" name="Forma libre 46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8" name="Forma libre 47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9" name="Forma libre 48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2160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0" name="Forma libre 49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0" t="0" r="0" b="0"/>
              <a:pathLst>
                <a:path w="23" h="2160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1" name="Forma libre 50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0" t="0" r="0" b="0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3" name="Forma libre 52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0" t="0" r="0" b="0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4" name="Forma libre 53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0" t="0" r="0" b="0"/>
              <a:pathLst>
                <a:path w="14" h="2160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5" name="Forma libre 54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0" t="0" r="0" b="0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6" name="Forma libre 55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7" name="Forma libre 56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0" t="0" r="0" b="0"/>
              <a:pathLst>
                <a:path w="21" h="2160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0" t="0" r="0" b="0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9" name="Forma libre 58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0" t="0" r="0" b="0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2160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1" name="Forma libre 60"/>
            <p:cNvSpPr/>
            <p:nvPr/>
          </p:nvSpPr>
          <p:spPr>
            <a:xfrm>
              <a:off x="-4110038" y="2703513"/>
              <a:ext cx="16486188" cy="134937"/>
            </a:xfrm>
            <a:custGeom>
              <a:avLst/>
              <a:gdLst/>
              <a:ahLst/>
              <a:cxnLst/>
              <a:rect l="0" t="0" r="0" b="0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2" name="Forma libre 61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0" t="0" r="0" b="0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3" name="Forma libre 62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0" t="0" r="0" b="0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4" name="Forma libre 63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0" t="0" r="0" b="0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5" name="Forma libre 64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0" t="0" r="0" b="0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6" name="Forma libre 65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0" t="0" r="0" b="0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7" name="Forma libre 66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0" t="0" r="0" b="0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8" name="Forma libre 67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0" t="0" r="0" b="0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9" name="Forma libre 68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0" t="0" r="0" b="0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0" name="Forma libre 69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1" name="Forma libre 70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0" t="0" r="0" b="0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3" name="Forma libre 72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0" t="0" r="0" b="0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4" name="Forma libre 73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0" t="0" r="0" b="0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5" name="Forma libre 74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6" name="Forma libre 75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0" t="0" r="0" b="0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7" name="Forma libre 76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0" t="0" r="0" b="0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8" name="Forma libre 77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0" t="0" r="0" b="0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0" t="0" r="0" b="0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0" name="Forma libre 79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0" t="0" r="0" b="0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1" name="Forma libre 80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0" t="0" r="0" b="0"/>
              <a:pathLst>
                <a:path w="18" h="2160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2" name="Forma libre 81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0" t="0" r="0" b="0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0" t="0" r="0" b="0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4" name="Forma libre 83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0" t="0" r="0" b="0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5" name="Forma libre 84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0" t="0" r="0" b="0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6" name="Forma libre 85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0" t="0" r="0" b="0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7" name="Forma libre 86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0" t="0" r="0" b="0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8" name="Forma libre 87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0" t="0" r="0" b="0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9" name="Forma libre 88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0" name="Forma libre 89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0" t="0" r="0" b="0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1" name="Forma libre 90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0" t="0" r="0" b="0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0" t="0" r="0" b="0"/>
              <a:pathLst>
                <a:path w="6" h="2160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3" name="Forma libre 92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4" name="Forma libre 93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0" t="0" r="0" b="0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0" t="0" r="0" b="0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6" name="Forma libre 95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0" t="0" r="0" b="0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7" name="Forma libre 96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0" t="0" r="0" b="0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8" name="Forma libre 97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0" t="0" r="0" b="0"/>
              <a:pathLst>
                <a:path w="25" h="2160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0" t="0" r="0" b="0"/>
              <a:pathLst>
                <a:path w="39" h="2160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0" name="Forma libre 99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0" t="0" r="0" b="0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1" name="Forma libre 100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0" t="0" r="0" b="0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3" name="Forma libre 102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0" t="0" r="0" b="0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4" name="Forma libre 103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5" name="Forma libre 104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0" t="0" r="0" b="0"/>
              <a:pathLst>
                <a:path w="18" h="2160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6" name="Forma libre 105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0" t="0" r="0" b="0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7" name="Forma libre 106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2160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8" name="Forma libre 107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0" t="0" r="0" b="0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9" name="Forma libre 108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0" t="0" r="0" b="0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0" t="0" r="0" b="0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1" name="Forma libre 110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0" t="0" r="0" b="0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2" name="Forma libre 111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0" t="0" r="0" b="0"/>
              <a:pathLst>
                <a:path w="44" h="2160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4" name="Forma libre 113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0" t="0" r="0" b="0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6" name="Forma libre 115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7" name="Forma libre 116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0" t="0" r="0" b="0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8" name="Forma libre 117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0" t="0" r="0" b="0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9" name="Forma libre 118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0" t="0" r="0" b="0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0" name="Forma libre 119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1" name="Forma libre 120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2160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2" name="Forma libre 121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3" name="Forma libre 122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2160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4" name="Forma libre 123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0" t="0" r="0" b="0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5" name="Forma libre 124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0" t="0" r="0" b="0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</p:grpSp>
      <p:sp>
        <p:nvSpPr>
          <p:cNvPr id="126" name="Título 125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1" cy="2667000"/>
          </a:xfrm>
          <a:prstGeom prst="rect">
            <a:avLst/>
          </a:prstGeom>
        </p:spPr>
        <p:txBody>
          <a:bodyPr anchor="b"/>
          <a:lstStyle>
            <a:lvl1pPr lvl="0" algn="l" rtl="0">
              <a:defRPr sz="4400" b="0" baseline="0"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127" name="Marcador de texto 126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</p:spPr>
        <p:txBody>
          <a:bodyPr anchor="t"/>
          <a:lstStyle>
            <a:lvl1pPr marL="0" lv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 lang="es-ES"/>
              <a:t>Editar el estilo de texto del patrón</a:t>
            </a:r>
          </a:p>
        </p:txBody>
      </p:sp>
      <p:sp>
        <p:nvSpPr>
          <p:cNvPr id="128" name="Marcador de fecha 1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129" name="Marcador de pie de página 1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130" name="Marcador de número de diapositiva 1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" name="Forma libre 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" name="Forma libre 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3" name="Forma libre 3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5" name="Forma libre 3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6" name="Forma libre 3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8" name="Forma libre 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1" name="Forma libre 4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5" name="Forma libre 4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6" name="Forma libre 4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7" name="Forma libre 4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8" name="Forma libre 4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9" name="Forma libre 4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0" name="Forma libre 4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1" name="Forma libre 5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3" name="Forma libre 5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4" name="Forma libre 5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5" name="Forma libre 5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6" name="Forma libre 5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7" name="Forma libre 56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9" name="Forma libre 5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1" name="Forma libre 6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2" name="Forma libre 6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3" name="Forma libre 6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4" name="Forma libre 6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5" name="Forma libre 6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6" name="Forma libre 6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7" name="Forma libre 66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8" name="Forma libre 6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9" name="Forma libre 6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0" name="Forma libre 6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1" name="Forma libre 7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3" name="Forma libre 7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4" name="Forma libre 7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5" name="Forma libre 7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6" name="Forma libre 7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</p:grpSp>
      <p:sp>
        <p:nvSpPr>
          <p:cNvPr id="77" name="Título 7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78" name="Marcador de texto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s-ES"/>
              <a:t>Editar el estilo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9" name="Marcador de fecha 7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0" name="Marcador de pie de página 7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1" name="Marcador de número de diapositiva 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1" cy="2667000"/>
          </a:xfrm>
          <a:prstGeom prst="rect">
            <a:avLst/>
          </a:prstGeom>
        </p:spPr>
        <p:txBody>
          <a:bodyPr/>
          <a:lstStyle>
            <a:lvl1pPr lvl="0" rtl="0">
              <a:defRPr sz="5400"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</p:spPr>
        <p:txBody>
          <a:bodyPr/>
          <a:lstStyle>
            <a:lvl1pPr marL="0" lvl="0" indent="0" algn="l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rtl="0"/>
            <a:r>
              <a:rPr lang="es-ES"/>
              <a:t>Haga clic para editar el estilo de subtítulo del patrón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40" cy="160336"/>
          </a:xfrm>
        </p:grpSpPr>
        <p:sp>
          <p:nvSpPr>
            <p:cNvPr id="5" name="Forma libre 4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0" t="0" r="0" b="0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0" t="0" r="0" b="0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2160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0" t="0" r="0" b="0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0" t="0" r="0" b="0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0" t="0" r="0" b="0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1" h="2160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0" t="0" r="0" b="0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2160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0" t="0" r="0" b="0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0" t="0" r="0" b="0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0" t="0" r="0" b="0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0" t="0" r="0" b="0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0" h="2160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0" t="0" r="0" b="0"/>
              <a:pathLst>
                <a:path w="12" h="2160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0" t="0" r="0" b="0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0" t="0" r="0" b="0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0" t="0" r="0" b="0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0" t="0" r="0" b="0"/>
              <a:pathLst>
                <a:path w="9" h="2160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0" t="0" r="0" b="0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2160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0" t="0" r="0" b="0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0" t="0" r="0" b="0"/>
              <a:pathLst>
                <a:path w="16" h="2160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3" name="Forma libre 32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0" t="0" r="0" b="0"/>
              <a:pathLst>
                <a:path w="13" h="2160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5" name="Forma libre 34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0" t="0" r="0" b="0"/>
              <a:pathLst>
                <a:path w="26" h="2160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6" name="Forma libre 35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2160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8" name="Forma libre 37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0" t="0" r="0" b="0"/>
              <a:pathLst>
                <a:path w="24" h="2160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0" t="0" r="0" b="0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0" t="0" r="0" b="0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1" name="Forma libre 40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0" t="0" r="0" b="0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0" t="0" r="0" b="0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0" t="0" r="0" b="0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5" name="Forma libre 44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6" name="Forma libre 45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7" name="Forma libre 46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2160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8" name="Forma libre 47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9" name="Forma libre 48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0" name="Forma libre 49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1" name="Forma libre 50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2160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0" t="0" r="0" b="0"/>
              <a:pathLst>
                <a:path w="23" h="2160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3" name="Forma libre 52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4" name="Forma libre 53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0" t="0" r="0" b="0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5" name="Forma libre 54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0" t="0" r="0" b="0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6" name="Forma libre 55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0" t="0" r="0" b="0"/>
              <a:pathLst>
                <a:path w="14" h="2160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7" name="Forma libre 56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0" t="0" r="0" b="0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9" name="Forma libre 58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0" t="0" r="0" b="0"/>
              <a:pathLst>
                <a:path w="21" h="2160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0" t="0" r="0" b="0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1" name="Forma libre 60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0" t="0" r="0" b="0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2" name="Forma libre 61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2160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3" name="Forma libre 62"/>
            <p:cNvSpPr/>
            <p:nvPr/>
          </p:nvSpPr>
          <p:spPr>
            <a:xfrm>
              <a:off x="-4110038" y="2703513"/>
              <a:ext cx="16486188" cy="134937"/>
            </a:xfrm>
            <a:custGeom>
              <a:avLst/>
              <a:gdLst/>
              <a:ahLst/>
              <a:cxnLst/>
              <a:rect l="0" t="0" r="0" b="0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4" name="Forma libre 63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0" t="0" r="0" b="0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5" name="Forma libre 64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0" t="0" r="0" b="0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6" name="Forma libre 65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0" t="0" r="0" b="0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7" name="Forma libre 66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0" t="0" r="0" b="0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8" name="Forma libre 67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0" t="0" r="0" b="0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9" name="Forma libre 68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0" t="0" r="0" b="0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0" name="Forma libre 69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0" t="0" r="0" b="0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1" name="Forma libre 70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0" t="0" r="0" b="0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3" name="Forma libre 72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0" t="0" r="0" b="0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4" name="Forma libre 73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5" name="Forma libre 74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0" t="0" r="0" b="0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6" name="Forma libre 75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0" t="0" r="0" b="0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7" name="Forma libre 76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8" name="Forma libre 77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0" t="0" r="0" b="0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0" t="0" r="0" b="0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0" name="Forma libre 79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0" t="0" r="0" b="0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1" name="Forma libre 80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0" t="0" r="0" b="0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2" name="Forma libre 81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0" t="0" r="0" b="0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0" t="0" r="0" b="0"/>
              <a:pathLst>
                <a:path w="18" h="2160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4" name="Forma libre 83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0" t="0" r="0" b="0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5" name="Forma libre 84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0" t="0" r="0" b="0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6" name="Forma libre 85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0" t="0" r="0" b="0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7" name="Forma libre 86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0" t="0" r="0" b="0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8" name="Forma libre 87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0" t="0" r="0" b="0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9" name="Forma libre 88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0" t="0" r="0" b="0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0" name="Forma libre 89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0" t="0" r="0" b="0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1" name="Forma libre 90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0" t="0" r="0" b="0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3" name="Forma libre 92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0" t="0" r="0" b="0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4" name="Forma libre 93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0" t="0" r="0" b="0"/>
              <a:pathLst>
                <a:path w="6" h="2160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6" name="Forma libre 95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0" t="0" r="0" b="0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7" name="Forma libre 96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0" t="0" r="0" b="0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8" name="Forma libre 97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0" t="0" r="0" b="0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0" t="0" r="0" b="0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0" name="Forma libre 99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0" t="0" r="0" b="0"/>
              <a:pathLst>
                <a:path w="25" h="2160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1" name="Forma libre 100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0" t="0" r="0" b="0"/>
              <a:pathLst>
                <a:path w="39" h="2160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0" t="0" r="0" b="0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3" name="Forma libre 102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0" t="0" r="0" b="0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4" name="Forma libre 103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5" name="Forma libre 104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0" t="0" r="0" b="0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6" name="Forma libre 105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7" name="Forma libre 106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0" t="0" r="0" b="0"/>
              <a:pathLst>
                <a:path w="18" h="2160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8" name="Forma libre 107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0" t="0" r="0" b="0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9" name="Forma libre 108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2160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0" t="0" r="0" b="0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1" name="Forma libre 110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0" t="0" r="0" b="0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2" name="Forma libre 111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0" t="0" r="0" b="0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0" t="0" r="0" b="0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4" name="Forma libre 113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0" t="0" r="0" b="0"/>
              <a:pathLst>
                <a:path w="44" h="2160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6" name="Forma libre 115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0" t="0" r="0" b="0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7" name="Forma libre 116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8" name="Forma libre 117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9" name="Forma libre 118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0" t="0" r="0" b="0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0" name="Forma libre 119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0" t="0" r="0" b="0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1" name="Forma libre 120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0" t="0" r="0" b="0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2" name="Forma libre 121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3" name="Forma libre 122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2160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4" name="Forma libre 123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5" name="Forma libre 124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2160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6" name="Forma libre 125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0" t="0" r="0" b="0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7" name="Forma libre 126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0" t="0" r="0" b="0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3" name="Forma libre 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" name="Forma libre 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3" name="Forma libre 3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5" name="Forma libre 3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6" name="Forma libre 3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8" name="Forma libre 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1" name="Forma libre 4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5" name="Forma libre 4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6" name="Forma libre 4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7" name="Forma libre 4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8" name="Forma libre 4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9" name="Forma libre 4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0" name="Forma libre 4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1" name="Forma libre 5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3" name="Forma libre 5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4" name="Forma libre 5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5" name="Forma libre 5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6" name="Forma libre 5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7" name="Forma libre 56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9" name="Forma libre 5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1" name="Forma libre 6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2" name="Forma libre 6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3" name="Forma libre 6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4" name="Forma libre 6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5" name="Forma libre 6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6" name="Forma libre 6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7" name="Forma libre 66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8" name="Forma libre 6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9" name="Forma libre 6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0" name="Forma libre 6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1" name="Forma libre 7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3" name="Forma libre 7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4" name="Forma libre 7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5" name="Forma libre 7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6" name="Forma libre 7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</p:grpSp>
      <p:sp>
        <p:nvSpPr>
          <p:cNvPr id="77" name="Título 76"/>
          <p:cNvSpPr txBox="1">
            <a:spLocks noGrp="1"/>
          </p:cNvSpPr>
          <p:nvPr>
            <p:ph type="title"/>
          </p:nvPr>
        </p:nvSpPr>
        <p:spPr>
          <a:xfrm>
            <a:off x="10361612" y="274639"/>
            <a:ext cx="1371600" cy="5901747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78" name="Marcador de texto 77"/>
          <p:cNvSpPr txBox="1">
            <a:spLocks noGrp="1"/>
          </p:cNvSpPr>
          <p:nvPr>
            <p:ph type="body" idx="1"/>
          </p:nvPr>
        </p:nvSpPr>
        <p:spPr>
          <a:xfrm>
            <a:off x="608012" y="277813"/>
            <a:ext cx="9144000" cy="5898573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s-ES"/>
              <a:t>Editar el estilo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9" name="Marcador de fecha 7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0" name="Marcador de pie de página 7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1" name="Marcador de número de diapositiva 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" name="Forma libre 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" name="Forma libre 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3" name="Forma libre 3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5" name="Forma libre 3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6" name="Forma libre 3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8" name="Forma libre 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1" name="Forma libre 4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5" name="Forma libre 4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6" name="Forma libre 4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7" name="Forma libre 4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8" name="Forma libre 4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9" name="Forma libre 4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0" name="Forma libre 4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1" name="Forma libre 5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3" name="Forma libre 5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4" name="Forma libre 5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5" name="Forma libre 5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6" name="Forma libre 5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7" name="Forma libre 56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9" name="Forma libre 5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1" name="Forma libre 6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2" name="Forma libre 6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3" name="Forma libre 6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4" name="Forma libre 6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5" name="Forma libre 6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6" name="Forma libre 6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7" name="Forma libre 66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8" name="Forma libre 6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9" name="Forma libre 6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0" name="Forma libre 6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1" name="Forma libre 7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3" name="Forma libre 7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4" name="Forma libre 7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5" name="Forma libre 7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6" name="Forma libre 7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</p:grpSp>
      <p:sp>
        <p:nvSpPr>
          <p:cNvPr id="77" name="Título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78" name="Marcador de texto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s-ES"/>
              <a:t>Editar el estilo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9" name="Marcador de fecha 7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0" name="Marcador de pie de página 7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1" name="Marcador de número de diapositiva 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" name="Forma libre 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" name="Forma libre 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2160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3" name="Forma libre 2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3" name="Forma libre 3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4" name="Forma libre 3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5" name="Forma libre 3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6" name="Forma libre 3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8" name="Forma libre 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39" name="Forma libre 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1" name="Forma libre 40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5" name="Forma libre 4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6" name="Forma libre 4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7" name="Forma libre 4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8" name="Forma libre 4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9" name="Forma libre 4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0" name="Forma libre 4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1" name="Forma libre 50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3" name="Forma libre 5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4" name="Forma libre 5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5" name="Forma libre 5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6" name="Forma libre 5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7" name="Forma libre 56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9" name="Forma libre 5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1" name="Forma libre 60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2" name="Forma libre 6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3" name="Forma libre 6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4" name="Forma libre 6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5" name="Forma libre 6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6" name="Forma libre 6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7" name="Forma libre 66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8" name="Forma libre 6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9" name="Forma libre 6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0" name="Forma libre 6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1" name="Forma libre 70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3" name="Forma libre 7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4" name="Forma libre 7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5" name="Forma libre 7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6" name="Forma libre 7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t"/>
            <a:lstStyle>
              <a:lvl1pPr lvl="0">
                <a:defRPr/>
              </a:lvl1pPr>
            </a:lstStyle>
            <a:p>
              <a:endParaRPr/>
            </a:p>
          </p:txBody>
        </p:sp>
      </p:grpSp>
      <p:sp>
        <p:nvSpPr>
          <p:cNvPr id="77" name="Título 7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78" name="Marcador de texto 77"/>
          <p:cNvSpPr txBox="1">
            <a:spLocks noGrp="1"/>
          </p:cNvSpPr>
          <p:nvPr>
            <p:ph type="body" sz="half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es-ES"/>
              <a:t>Editar el estilo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9" name="Marcador de texto 78"/>
          <p:cNvSpPr txBox="1">
            <a:spLocks noGrp="1"/>
          </p:cNvSpPr>
          <p:nvPr>
            <p:ph type="body" sz="half" idx="2"/>
          </p:nvPr>
        </p:nvSpPr>
        <p:spPr>
          <a:xfrm>
            <a:off x="6246815" y="1905000"/>
            <a:ext cx="4419599" cy="4267200"/>
          </a:xfrm>
          <a:prstGeom prst="rect">
            <a:avLst/>
          </a:prstGeom>
        </p:spPr>
        <p:txBody>
          <a:bodyPr/>
          <a:lstStyle>
            <a:lvl1pPr lvl="0" rtl="0">
              <a:defRPr sz="2400"/>
            </a:lvl1pPr>
          </a:lstStyle>
          <a:p>
            <a:pPr lvl="0" rtl="0"/>
            <a:r>
              <a:rPr lang="es-ES"/>
              <a:t>Editar el estilo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0" name="Marcador de fecha 7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1" name="Marcador de pie de página 8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2" name="Marcador de número de diapositiva 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3" name="Grupo 2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5" name="Forma libre 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" name="Forma libre 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" name="Forma libre 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" name="Forma libre 7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" name="Forma libre 8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" name="Forma libre 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" name="Forma libre 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" name="Forma libre 1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" name="Forma libre 1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" name="Forma libre 1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" name="Forma libre 1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" name="Forma libre 1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2160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" name="Forma libre 1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" name="Forma libre 17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" name="Forma libre 18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" name="Forma libre 1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" name="Forma libre 2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" name="Forma libre 2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" name="Forma libre 2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" name="Forma libre 2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" name="Forma libre 2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" name="Forma libre 2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" name="Forma libre 2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" name="Forma libre 27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" name="Forma libre 28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" name="Forma libre 2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1" name="Forma libre 3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2" name="Forma libre 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3" name="Forma libre 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4" name="Forma libre 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5" name="Forma libre 3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6" name="Forma libre 3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7" name="Forma libre 3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8" name="Forma libre 37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9" name="Forma libre 38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0" name="Forma libre 3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1" name="Forma libre 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2" name="Forma libre 4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3" name="Forma libre 4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4" name="Forma libre 4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5" name="Forma libre 4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6" name="Forma libre 4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7" name="Forma libre 4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8" name="Forma libre 47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49" name="Forma libre 48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0" name="Forma libre 4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1" name="Forma libre 5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2" name="Forma libre 5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3" name="Forma libre 5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4" name="Forma libre 5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5" name="Forma libre 5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6" name="Forma libre 5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7" name="Forma libre 5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8" name="Forma libre 57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59" name="Forma libre 58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0" name="Forma libre 5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1" name="Forma libre 6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2" name="Forma libre 6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3" name="Forma libre 6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4" name="Forma libre 6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5" name="Forma libre 6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6" name="Forma libre 6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7" name="Forma libre 6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8" name="Forma libre 67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69" name="Forma libre 68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0" name="Forma libre 6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1" name="Forma libre 7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2" name="Forma libre 7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3" name="Forma libre 7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4" name="Forma libre 7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5" name="Forma libre 7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6" name="Forma libre 7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7" name="Forma libre 7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78" name="Forma libre 77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</p:grpSp>
          <p:grpSp>
            <p:nvGrpSpPr>
              <p:cNvPr id="79" name="Grupo 78"/>
              <p:cNvGrpSpPr/>
              <p:nvPr/>
            </p:nvGrpSpPr>
            <p:grpSpPr>
              <a:xfrm rot="162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0" name="Forma libre 7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1" name="Forma libre 8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2" name="Forma libre 8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3" name="Forma libre 8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4" name="Forma libre 8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5" name="Forma libre 8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6" name="Forma libre 8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7" name="Forma libre 8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8" name="Forma libre 87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89" name="Forma libre 88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0" name="Forma libre 8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1" name="Forma libre 9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2160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2" name="Forma libre 9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3" name="Forma libre 9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4" name="Forma libre 9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5" name="Forma libre 9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6" name="Forma libre 9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7" name="Forma libre 9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8" name="Forma libre 97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99" name="Forma libre 98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0" name="Forma libre 9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1" name="Forma libre 10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2" name="Forma libre 10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3" name="Forma libre 10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4" name="Forma libre 10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5" name="Forma libre 10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6" name="Forma libre 10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7" name="Forma libre 10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8" name="Forma libre 107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09" name="Forma libre 108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0" name="Forma libre 10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1" name="Forma libre 1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2" name="Forma libre 11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3" name="Forma libre 11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4" name="Forma libre 11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5" name="Forma libre 11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6" name="Forma libre 11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7" name="Forma libre 11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8" name="Forma libre 117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19" name="Forma libre 118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0" name="Forma libre 11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1" name="Forma libre 12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2" name="Forma libre 12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3" name="Forma libre 12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4" name="Forma libre 12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5" name="Forma libre 12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6" name="Forma libre 12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7" name="Forma libre 12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8" name="Forma libre 127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29" name="Forma libre 128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0" name="Forma libre 12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1" name="Forma libre 13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2" name="Forma libre 1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3" name="Forma libre 1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4" name="Forma libre 1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5" name="Forma libre 13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6" name="Forma libre 13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7" name="Forma libre 13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8" name="Forma libre 137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39" name="Forma libre 138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0" name="Forma libre 13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1" name="Forma libre 1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2" name="Forma libre 14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3" name="Forma libre 14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4" name="Forma libre 14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5" name="Forma libre 14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6" name="Forma libre 14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7" name="Forma libre 14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8" name="Forma libre 147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49" name="Forma libre 148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0" name="Forma libre 14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1" name="Forma libre 15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2" name="Forma libre 15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3" name="Forma libre 15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</p:grpSp>
        </p:grpSp>
        <p:grpSp>
          <p:nvGrpSpPr>
            <p:cNvPr id="154" name="Grupo 153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55" name="Grupo 154"/>
              <p:cNvGrpSpPr/>
              <p:nvPr/>
            </p:nvGrpSpPr>
            <p:grpSpPr>
              <a:xfrm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56" name="Forma libre 15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7" name="Forma libre 15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8" name="Forma libre 157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59" name="Forma libre 158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0" name="Forma libre 15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1" name="Forma libre 16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2" name="Forma libre 16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3" name="Forma libre 16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4" name="Forma libre 16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5" name="Forma libre 16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6" name="Forma libre 16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7" name="Forma libre 16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2160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8" name="Forma libre 167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69" name="Forma libre 168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0" name="Forma libre 16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1" name="Forma libre 17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2" name="Forma libre 17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3" name="Forma libre 17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4" name="Forma libre 17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5" name="Forma libre 17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6" name="Forma libre 17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7" name="Forma libre 17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8" name="Forma libre 177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79" name="Forma libre 178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0" name="Forma libre 17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1" name="Forma libre 18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2" name="Forma libre 18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3" name="Forma libre 18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4" name="Forma libre 18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5" name="Forma libre 18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6" name="Forma libre 18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7" name="Forma libre 18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8" name="Forma libre 187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89" name="Forma libre 188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0" name="Forma libre 18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1" name="Forma libre 19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2" name="Forma libre 19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3" name="Forma libre 19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4" name="Forma libre 19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5" name="Forma libre 19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6" name="Forma libre 19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7" name="Forma libre 19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8" name="Forma libre 197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199" name="Forma libre 198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0" name="Forma libre 19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1" name="Forma libre 20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2" name="Forma libre 20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3" name="Forma libre 20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4" name="Forma libre 20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5" name="Forma libre 20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6" name="Forma libre 20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7" name="Forma libre 20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8" name="Forma libre 207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09" name="Forma libre 208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0" name="Forma libre 20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1" name="Forma libre 2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2" name="Forma libre 21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3" name="Forma libre 21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4" name="Forma libre 21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5" name="Forma libre 21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6" name="Forma libre 21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7" name="Forma libre 21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8" name="Forma libre 217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19" name="Forma libre 218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0" name="Forma libre 21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1" name="Forma libre 22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2" name="Forma libre 22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3" name="Forma libre 22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4" name="Forma libre 22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5" name="Forma libre 22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6" name="Forma libre 22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7" name="Forma libre 22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8" name="Forma libre 227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29" name="Forma libre 228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</p:grpSp>
          <p:grpSp>
            <p:nvGrpSpPr>
              <p:cNvPr id="230" name="Grupo 229"/>
              <p:cNvGrpSpPr/>
              <p:nvPr/>
            </p:nvGrpSpPr>
            <p:grpSpPr>
              <a:xfrm rot="162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231" name="Forma libre 23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2" name="Forma libre 2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3" name="Forma libre 2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4" name="Forma libre 2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5" name="Forma libre 23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6" name="Forma libre 23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7" name="Forma libre 23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8" name="Forma libre 237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39" name="Forma libre 238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0" name="Forma libre 23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1" name="Forma libre 2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2" name="Forma libre 24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2160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3" name="Forma libre 24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4" name="Forma libre 24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5" name="Forma libre 24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6" name="Forma libre 24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7" name="Forma libre 24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8" name="Forma libre 247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49" name="Forma libre 248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0" name="Forma libre 24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1" name="Forma libre 25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2" name="Forma libre 25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3" name="Forma libre 25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4" name="Forma libre 25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5" name="Forma libre 25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6" name="Forma libre 25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7" name="Forma libre 25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8" name="Forma libre 257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59" name="Forma libre 258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0" name="Forma libre 25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1" name="Forma libre 26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2" name="Forma libre 26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3" name="Forma libre 26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4" name="Forma libre 26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5" name="Forma libre 26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6" name="Forma libre 26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7" name="Forma libre 26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8" name="Forma libre 267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69" name="Forma libre 268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0" name="Forma libre 26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1" name="Forma libre 27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2" name="Forma libre 27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3" name="Forma libre 27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4" name="Forma libre 27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5" name="Forma libre 27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6" name="Forma libre 27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7" name="Forma libre 27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8" name="Forma libre 277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79" name="Forma libre 278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0" name="Forma libre 27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1" name="Forma libre 28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2" name="Forma libre 28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3" name="Forma libre 28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4" name="Forma libre 28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5" name="Forma libre 28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6" name="Forma libre 28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7" name="Forma libre 28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8" name="Forma libre 287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89" name="Forma libre 288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0" name="Forma libre 28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1" name="Forma libre 29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2" name="Forma libre 29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3" name="Forma libre 29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4" name="Forma libre 29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5" name="Forma libre 29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6" name="Forma libre 29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7" name="Forma libre 29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8" name="Forma libre 297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299" name="Forma libre 298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0" name="Forma libre 29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1" name="Forma libre 30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2" name="Forma libre 30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3" name="Forma libre 30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  <p:sp>
              <p:nvSpPr>
                <p:cNvPr id="304" name="Forma libre 30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txBody>
                <a:bodyPr wrap="square" lIns="91440" tIns="45720" rIns="91440" bIns="45720" anchor="t"/>
                <a:lstStyle>
                  <a:lvl1pPr lvl="0">
                    <a:defRPr/>
                  </a:lvl1pPr>
                </a:lstStyle>
                <a:p>
                  <a:endParaRPr/>
                </a:p>
              </p:txBody>
            </p:sp>
          </p:grpSp>
        </p:grpSp>
      </p:grpSp>
      <p:sp>
        <p:nvSpPr>
          <p:cNvPr id="305" name="Título 30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/>
          <a:lstStyle>
            <a:lvl1pPr lvl="0" algn="l" rtl="0">
              <a:defRPr sz="3200" b="0"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306" name="Marcador de contenido 305"/>
          <p:cNvSpPr txBox="1">
            <a:spLocks noGrp="1"/>
          </p:cNvSpPr>
          <p:nvPr>
            <p:ph idx="1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bg1"/>
          </a:solidFill>
        </p:spPr>
        <p:txBody>
          <a:bodyPr tIns="914400"/>
          <a:lstStyle>
            <a:lvl1pPr marL="0" lvl="0" indent="0" algn="ctr" rtl="0">
              <a:buNone/>
              <a:defRPr sz="2400"/>
            </a:lvl1pPr>
          </a:lstStyle>
          <a:p>
            <a:pPr lvl="0" rtl="0"/>
            <a:r>
              <a:rPr lang="es-ES"/>
              <a:t>Haga clic en el icono para agregar una imagen</a:t>
            </a:r>
          </a:p>
        </p:txBody>
      </p:sp>
      <p:sp>
        <p:nvSpPr>
          <p:cNvPr id="307" name="Marcador de texto 306"/>
          <p:cNvSpPr txBox="1">
            <a:spLocks noGrp="1"/>
          </p:cNvSpPr>
          <p:nvPr>
            <p:ph type="body" sz="half" idx="2"/>
          </p:nvPr>
        </p:nvSpPr>
        <p:spPr>
          <a:xfrm>
            <a:off x="7905960" y="3411748"/>
            <a:ext cx="2743200" cy="2743200"/>
          </a:xfrm>
          <a:prstGeom prst="rect">
            <a:avLst/>
          </a:prstGeom>
        </p:spPr>
        <p:txBody>
          <a:bodyPr anchor="b"/>
          <a:lstStyle>
            <a:lvl1pPr marL="0" lvl="0" indent="0" rtl="0">
              <a:spcBef>
                <a:spcPts val="1200"/>
              </a:spcBef>
              <a:buNone/>
              <a:defRPr sz="1600"/>
            </a:lvl1pPr>
          </a:lstStyle>
          <a:p>
            <a:pPr lvl="0" rtl="0"/>
            <a:r>
              <a:rPr lang="es-ES"/>
              <a:t>Editar el estilo de texto del patrón</a:t>
            </a:r>
          </a:p>
        </p:txBody>
      </p:sp>
      <p:sp>
        <p:nvSpPr>
          <p:cNvPr id="308" name="Marcador de fecha 30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09" name="Marcador de pie de página 30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10" name="Marcador de número de diapositiva 3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lIns="91440" tIns="45720" rIns="91440" bIns="45720" anchor="b"/>
          <a:lstStyle>
            <a:lvl1pPr lvl="0">
              <a:defRPr/>
            </a:lvl1pPr>
          </a:lstStyle>
          <a:p>
            <a:pPr lvl="0"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 rtl="0"/>
            <a:r>
              <a:rPr lang="es-ES"/>
              <a:t>Editar el estilo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8075613" y="6400801"/>
            <a:ext cx="1243859" cy="276227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1522413" y="6400801"/>
            <a:ext cx="6324600" cy="276227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4" cy="276227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DBA3-52F9-4AF4-A6A4-FA4D7DB2F99C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ransition spd="med">
    <p:fade/>
  </p:transition>
  <p:txStyles>
    <p:titleStyle>
      <a:lvl1pPr lvl="0" algn="l" rtl="0">
        <a:lnSpc>
          <a:spcPct val="90000"/>
        </a:lnSpc>
        <a:buNone/>
        <a:defRPr sz="3200">
          <a:solidFill>
            <a:schemeClr val="tx1"/>
          </a:solidFill>
          <a:latin typeface="Consolas"/>
        </a:defRPr>
      </a:lvl1pPr>
    </p:titleStyle>
    <p:bodyStyle>
      <a:lvl1pPr marL="273050" lvl="0" indent="-273050" algn="l" rtl="0">
        <a:lnSpc>
          <a:spcPct val="90000"/>
        </a:lnSpc>
        <a:spcBef>
          <a:spcPts val="1800"/>
        </a:spcBef>
        <a:buSzPct val="80000"/>
        <a:buFont typeface="Wingdings"/>
        <a:buChar char="§"/>
        <a:defRPr sz="2400">
          <a:solidFill>
            <a:schemeClr val="tx1"/>
          </a:solidFill>
          <a:latin typeface="Corbel"/>
        </a:defRPr>
      </a:lvl1pPr>
      <a:lvl2pPr marL="574675" lvl="0" indent="-273050" algn="l" rtl="0">
        <a:lnSpc>
          <a:spcPct val="90000"/>
        </a:lnSpc>
        <a:spcBef>
          <a:spcPts val="600"/>
        </a:spcBef>
        <a:buSzPct val="100000"/>
        <a:buFont typeface="Consolas"/>
        <a:buChar char="–"/>
        <a:defRPr sz="2000">
          <a:solidFill>
            <a:schemeClr val="tx1"/>
          </a:solidFill>
          <a:latin typeface="Corbel"/>
        </a:defRPr>
      </a:lvl2pPr>
      <a:lvl3pPr marL="803275" lvl="0" indent="-228600" algn="l" rtl="0">
        <a:lnSpc>
          <a:spcPct val="90000"/>
        </a:lnSpc>
        <a:spcBef>
          <a:spcPts val="600"/>
        </a:spcBef>
        <a:buSzPct val="80000"/>
        <a:buFont typeface="Wingdings"/>
        <a:buChar char="§"/>
        <a:defRPr sz="1800">
          <a:solidFill>
            <a:schemeClr val="tx1"/>
          </a:solidFill>
          <a:latin typeface="Corbel"/>
        </a:defRPr>
      </a:lvl3pPr>
      <a:lvl4pPr marL="1031875" lvl="0" indent="-228600" algn="l" rtl="0">
        <a:lnSpc>
          <a:spcPct val="90000"/>
        </a:lnSpc>
        <a:spcBef>
          <a:spcPts val="600"/>
        </a:spcBef>
        <a:buSzPct val="100000"/>
        <a:buFont typeface="Consolas"/>
        <a:buChar char="–"/>
        <a:defRPr sz="1600">
          <a:solidFill>
            <a:schemeClr val="tx1"/>
          </a:solidFill>
          <a:latin typeface="Corbel"/>
        </a:defRPr>
      </a:lvl4pPr>
      <a:lvl5pPr marL="1260475" lvl="0" indent="-228600" algn="l" rtl="0">
        <a:lnSpc>
          <a:spcPct val="90000"/>
        </a:lnSpc>
        <a:spcBef>
          <a:spcPts val="600"/>
        </a:spcBef>
        <a:buSzPct val="80000"/>
        <a:buFont typeface="Wingdings"/>
        <a:buChar char="§"/>
        <a:defRPr sz="1600">
          <a:solidFill>
            <a:schemeClr val="tx1"/>
          </a:solidFill>
          <a:latin typeface="Corbel"/>
        </a:defRPr>
      </a:lvl5pPr>
      <a:lvl6pPr marL="1489075" lvl="0" indent="-228600" algn="l" rtl="0">
        <a:lnSpc>
          <a:spcPct val="90000"/>
        </a:lnSpc>
        <a:spcBef>
          <a:spcPts val="600"/>
        </a:spcBef>
        <a:buSzPct val="100000"/>
        <a:buFont typeface="Consolas"/>
        <a:buChar char="–"/>
        <a:defRPr sz="1600">
          <a:solidFill>
            <a:schemeClr val="tx1"/>
          </a:solidFill>
          <a:latin typeface="Corbel"/>
        </a:defRPr>
      </a:lvl6pPr>
      <a:lvl7pPr marL="1717675" lvl="0" indent="-228600" algn="l" rtl="0">
        <a:lnSpc>
          <a:spcPct val="90000"/>
        </a:lnSpc>
        <a:spcBef>
          <a:spcPts val="600"/>
        </a:spcBef>
        <a:buSzPct val="80000"/>
        <a:buFont typeface="Wingdings"/>
        <a:buChar char="§"/>
        <a:defRPr sz="1600">
          <a:solidFill>
            <a:schemeClr val="tx1"/>
          </a:solidFill>
          <a:latin typeface="Corbel"/>
        </a:defRPr>
      </a:lvl7pPr>
      <a:lvl8pPr marL="1946275" lvl="0" indent="-228600" algn="l" rtl="0">
        <a:lnSpc>
          <a:spcPct val="90000"/>
        </a:lnSpc>
        <a:spcBef>
          <a:spcPts val="600"/>
        </a:spcBef>
        <a:buSzPct val="100000"/>
        <a:buFont typeface="Consolas"/>
        <a:buChar char="–"/>
        <a:defRPr sz="1600">
          <a:solidFill>
            <a:schemeClr val="tx1"/>
          </a:solidFill>
          <a:latin typeface="Corbel"/>
        </a:defRPr>
      </a:lvl8pPr>
      <a:lvl9pPr marL="2174875" lvl="0" indent="-228600" algn="l" rtl="0">
        <a:lnSpc>
          <a:spcPct val="90000"/>
        </a:lnSpc>
        <a:spcBef>
          <a:spcPts val="600"/>
        </a:spcBef>
        <a:buSzPct val="80000"/>
        <a:buFont typeface="Wingdings"/>
        <a:buChar char="§"/>
        <a:defRPr sz="1600">
          <a:solidFill>
            <a:schemeClr val="tx1"/>
          </a:solidFill>
          <a:latin typeface="Corbel"/>
        </a:defRPr>
      </a:lvl9pPr>
    </p:bodyStyle>
    <p:otherStyle>
      <a:lvl1pPr marL="0" lvl="0" algn="l" rtl="0">
        <a:defRPr sz="1800">
          <a:solidFill>
            <a:schemeClr val="tx1"/>
          </a:solidFill>
          <a:latin typeface="Corbel"/>
        </a:defRPr>
      </a:lvl1pPr>
      <a:lvl2pPr marL="457200" lvl="0" algn="l" rtl="0">
        <a:defRPr sz="1800">
          <a:solidFill>
            <a:schemeClr val="tx1"/>
          </a:solidFill>
          <a:latin typeface="Corbel"/>
        </a:defRPr>
      </a:lvl2pPr>
      <a:lvl3pPr marL="914400" lvl="0" algn="l" rtl="0">
        <a:defRPr sz="1800">
          <a:solidFill>
            <a:schemeClr val="tx1"/>
          </a:solidFill>
          <a:latin typeface="Corbel"/>
        </a:defRPr>
      </a:lvl3pPr>
      <a:lvl4pPr marL="1371600" lvl="0" algn="l" rtl="0">
        <a:defRPr sz="1800">
          <a:solidFill>
            <a:schemeClr val="tx1"/>
          </a:solidFill>
          <a:latin typeface="Corbel"/>
        </a:defRPr>
      </a:lvl4pPr>
      <a:lvl5pPr marL="1828800" lvl="0" algn="l" rtl="0">
        <a:defRPr sz="1800">
          <a:solidFill>
            <a:schemeClr val="tx1"/>
          </a:solidFill>
          <a:latin typeface="Corbel"/>
        </a:defRPr>
      </a:lvl5pPr>
      <a:lvl6pPr marL="2286000" lvl="0" algn="l" rtl="0">
        <a:defRPr sz="1800">
          <a:solidFill>
            <a:schemeClr val="tx1"/>
          </a:solidFill>
          <a:latin typeface="Corbel"/>
        </a:defRPr>
      </a:lvl6pPr>
      <a:lvl7pPr marL="2743200" lvl="0" algn="l" rtl="0">
        <a:defRPr sz="1800">
          <a:solidFill>
            <a:schemeClr val="tx1"/>
          </a:solidFill>
          <a:latin typeface="Corbel"/>
        </a:defRPr>
      </a:lvl7pPr>
      <a:lvl8pPr marL="3200400" lvl="0" algn="l" rtl="0">
        <a:defRPr sz="1800">
          <a:solidFill>
            <a:schemeClr val="tx1"/>
          </a:solidFill>
          <a:latin typeface="Corbel"/>
        </a:defRPr>
      </a:lvl8pPr>
      <a:lvl9pPr marL="3657600" lvl="0" algn="l" rtl="0">
        <a:defRPr sz="1800">
          <a:solidFill>
            <a:schemeClr val="tx1"/>
          </a:solidFill>
          <a:latin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4.bp.blogspot.com/-j6yR7xlg9mA/TvjOKAahn0I/AAAAAAAADGM/9LfZ3hIRZMA/s1600/mvcnetbeans.jp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2.bp.blogspot.com/-hFh39S5Hxlg/TvjQF_7pl1I/AAAAAAAADGY/pdm5Id0tTjM/s1600/jframemvc.jpg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2.bp.blogspot.com/-_u-I3COAUr4/TvjVGD6vYhI/AAAAAAAADGw/OYH19Q4eXz4/s1600/mvcjavanetbeans.jp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lnSpc>
                <a:spcPct val="90000"/>
              </a:lnSpc>
              <a:buNone/>
            </a:pPr>
            <a:r>
              <a:rPr lang="es-ES_tradnl" sz="5400" b="0" i="0" dirty="0">
                <a:solidFill>
                  <a:schemeClr val="tx1"/>
                </a:solidFill>
                <a:latin typeface="Consolas"/>
              </a:rPr>
              <a:t>Patrón MVC</a:t>
            </a:r>
          </a:p>
        </p:txBody>
      </p:sp>
      <p:pic>
        <p:nvPicPr>
          <p:cNvPr id="4" name="Imagen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956" y="128391"/>
            <a:ext cx="5486400" cy="14935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219830" y="5958112"/>
            <a:ext cx="2360962" cy="552743"/>
          </a:xfrm>
          <a:prstGeom prst="rect">
            <a:avLst/>
          </a:prstGeom>
        </p:spPr>
        <p:txBody>
          <a:bodyPr lIns="91440" tIns="45720" rIns="91440" bIns="45720"/>
          <a:lstStyle>
            <a:lvl1pPr marL="0" lvl="0" indent="0" algn="l" rtl="0">
              <a:lnSpc>
                <a:spcPct val="9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"/>
              </a:defRPr>
            </a:lvl1pPr>
          </a:lstStyle>
          <a:p>
            <a:pPr lvl="0" rtl="0"/>
            <a:r>
              <a:rPr lang="es-ES_tradnl" dirty="0"/>
              <a:t>Fidel Lace </a:t>
            </a:r>
            <a:r>
              <a:rPr lang="es-ES_tradnl" dirty="0" smtClean="0"/>
              <a:t>Tello</a:t>
            </a:r>
          </a:p>
          <a:p>
            <a:pPr lvl="0" rtl="0"/>
            <a:r>
              <a:rPr lang="es-ES_tradnl" dirty="0" smtClean="0"/>
              <a:t>Salazar Dávila L.</a:t>
            </a:r>
            <a:endParaRPr lang="es-ES_tradnl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362354" y="635759"/>
            <a:ext cx="9144001" cy="865496"/>
          </a:xfrm>
        </p:spPr>
        <p:txBody>
          <a:bodyPr/>
          <a:lstStyle/>
          <a:p>
            <a:r>
              <a:rPr lang="es-MX" dirty="0" smtClean="0"/>
              <a:t>Analogía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62354" y="1126213"/>
            <a:ext cx="10124459" cy="4560197"/>
          </a:xfrm>
        </p:spPr>
        <p:txBody>
          <a:bodyPr/>
          <a:lstStyle/>
          <a:p>
            <a:pPr algn="just"/>
            <a:endParaRPr lang="es-PE" dirty="0" smtClean="0"/>
          </a:p>
          <a:p>
            <a:pPr algn="just"/>
            <a:r>
              <a:rPr lang="es-PE" dirty="0" smtClean="0"/>
              <a:t>En </a:t>
            </a:r>
            <a:r>
              <a:rPr lang="es-PE" dirty="0"/>
              <a:t>tu televisión puedes </a:t>
            </a:r>
            <a:r>
              <a:rPr lang="es-PE" dirty="0" smtClean="0"/>
              <a:t>ver </a:t>
            </a:r>
            <a:r>
              <a:rPr lang="es-PE" dirty="0"/>
              <a:t>distintos canales distribuidos por tu proveedor de cable o televisión (</a:t>
            </a:r>
            <a:r>
              <a:rPr lang="es-PE" dirty="0" smtClean="0"/>
              <a:t>que </a:t>
            </a:r>
            <a:r>
              <a:rPr lang="es-PE" dirty="0"/>
              <a:t>representa al modelo), todos los canales que puedes ver son la vista, </a:t>
            </a:r>
            <a:r>
              <a:rPr lang="es-PE" dirty="0" smtClean="0"/>
              <a:t>y </a:t>
            </a:r>
            <a:r>
              <a:rPr lang="es-PE" dirty="0"/>
              <a:t>tú cambiando de canal, controlando qué vez representas al controlador</a:t>
            </a:r>
            <a:r>
              <a:rPr lang="es-PE" dirty="0" smtClean="0"/>
              <a:t>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endParaRPr lang="es-PE" dirty="0"/>
          </a:p>
        </p:txBody>
      </p:sp>
      <p:sp>
        <p:nvSpPr>
          <p:cNvPr id="6" name="AutoShape 2" descr="Resultado de imagen para viendo t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3" y="3406311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43327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VENTAJAS				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522413" y="1905000"/>
            <a:ext cx="9293225" cy="4267200"/>
          </a:xfrm>
        </p:spPr>
        <p:txBody>
          <a:bodyPr/>
          <a:lstStyle/>
          <a:p>
            <a:pPr lvl="0" algn="just"/>
            <a:endParaRPr lang="es-PE" sz="1800" dirty="0"/>
          </a:p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just">
              <a:buNone/>
            </a:pPr>
            <a:endParaRPr lang="es-PE" sz="1800" dirty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743074"/>
            <a:ext cx="1016913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415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536825"/>
            <a:ext cx="9415444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348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lnSpc>
                <a:spcPct val="90000"/>
              </a:lnSpc>
              <a:buNone/>
            </a:pPr>
            <a:r>
              <a:rPr lang="es-ES_tradnl" sz="3200" b="0" i="0" dirty="0" smtClean="0">
                <a:solidFill>
                  <a:schemeClr val="tx1"/>
                </a:solidFill>
                <a:latin typeface="Consolas"/>
              </a:rPr>
              <a:t>Flujo</a:t>
            </a:r>
            <a:endParaRPr lang="es-ES_tradnl" sz="3200" b="0" i="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8" name="Imagen 7" descr="https://codigofacilito.com/photo_generales_store/29.jpg">
            <a:extLst>
              <a:ext uri="{FF2B5EF4-FFF2-40B4-BE49-F238E27FC236}">
                <a16:creationId xmlns="" xmlns:a16="http://schemas.microsoft.com/office/drawing/2014/main" id="{A9C878E5-3EE9-4CC7-8DEA-03D76F5CE4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09" y="1667313"/>
            <a:ext cx="7723847" cy="507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ones de diseño mvc y da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3" y="672142"/>
            <a:ext cx="6611937" cy="5357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02113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r>
              <a:rPr lang="es-PE" b="1" dirty="0"/>
              <a:t>Patrón MVC en Java con </a:t>
            </a:r>
            <a:r>
              <a:rPr lang="es-PE" b="1" dirty="0" err="1"/>
              <a:t>Netbeans</a:t>
            </a:r>
            <a:r>
              <a:rPr lang="es-PE" b="1" dirty="0"/>
              <a:t>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6148" y="2438279"/>
            <a:ext cx="51240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/>
              <a:t>El programa que realizaremos, es una aplicación trivial y sencilla, sin embargo nos ayudara a comprender mejor cual la forma de trabajo de este </a:t>
            </a:r>
            <a:r>
              <a:rPr lang="es-PE" sz="2800" dirty="0" err="1"/>
              <a:t>matrón</a:t>
            </a:r>
            <a:r>
              <a:rPr lang="es-PE" sz="2800" dirty="0"/>
              <a:t> MVC en Java, utilizaremos para esto, el IDE de </a:t>
            </a:r>
            <a:r>
              <a:rPr lang="es-PE" sz="2800" dirty="0" err="1"/>
              <a:t>Netbeans</a:t>
            </a:r>
            <a:r>
              <a:rPr lang="es-PE" sz="2800" dirty="0"/>
              <a:t>.</a:t>
            </a:r>
            <a:endParaRPr lang="es-PE" sz="4000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8A40CF68-20AF-413E-ACA5-C8C8BD89E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49" y="2488245"/>
            <a:ext cx="6041634" cy="305857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l" rtl="0">
              <a:lnSpc>
                <a:spcPct val="90000"/>
              </a:lnSpc>
              <a:buNone/>
            </a:pPr>
            <a:r>
              <a:rPr lang="es-PE" sz="3200" b="0" i="0" dirty="0">
                <a:solidFill>
                  <a:schemeClr val="tx1"/>
                </a:solidFill>
                <a:latin typeface="Consolas"/>
              </a:rPr>
              <a:t>Proyecto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sz="half" idx="1"/>
          </p:nvPr>
        </p:nvSpPr>
        <p:spPr>
          <a:xfrm>
            <a:off x="593945" y="2411436"/>
            <a:ext cx="4765846" cy="3736145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algn="just"/>
            <a:r>
              <a:rPr lang="es-PE" dirty="0"/>
              <a:t>1. Crea un nuevo proyecto en </a:t>
            </a:r>
            <a:r>
              <a:rPr lang="es-PE" dirty="0" err="1"/>
              <a:t>netbeans</a:t>
            </a:r>
            <a:r>
              <a:rPr lang="es-PE" dirty="0"/>
              <a:t>, para este ejemplo, el proyecto se llama "</a:t>
            </a:r>
            <a:r>
              <a:rPr lang="es-PE" dirty="0" err="1"/>
              <a:t>jc_mvc_demo</a:t>
            </a:r>
            <a:r>
              <a:rPr lang="es-PE" dirty="0"/>
              <a:t>". Crea una estructura de paquetes (</a:t>
            </a:r>
            <a:r>
              <a:rPr lang="es-PE" dirty="0" err="1"/>
              <a:t>Controller</a:t>
            </a:r>
            <a:r>
              <a:rPr lang="es-PE" dirty="0"/>
              <a:t>, </a:t>
            </a:r>
            <a:r>
              <a:rPr lang="es-PE" dirty="0" err="1"/>
              <a:t>Model</a:t>
            </a:r>
            <a:r>
              <a:rPr lang="es-PE" dirty="0"/>
              <a:t>, View), hacemos esto para separar cada componente, ser más organizados. Debes tener algo como esto.</a:t>
            </a:r>
          </a:p>
        </p:txBody>
      </p:sp>
      <p:pic>
        <p:nvPicPr>
          <p:cNvPr id="10" name="Imagen 9" descr="http://4.bp.blogspot.com/-j6yR7xlg9mA/TvjOKAahn0I/AAAAAAAADGM/9LfZ3hIRZMA/s1600/mvcnetbeans.jpg">
            <a:hlinkClick r:id="rId2"/>
            <a:extLst>
              <a:ext uri="{FF2B5EF4-FFF2-40B4-BE49-F238E27FC236}">
                <a16:creationId xmlns="" xmlns:a16="http://schemas.microsoft.com/office/drawing/2014/main" id="{FCFA8892-9D16-4088-B7D2-01C0845570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12" y="2156484"/>
            <a:ext cx="4807780" cy="3723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CC0E036F-093F-44E9-AB4A-467D0881156A}"/>
              </a:ext>
            </a:extLst>
          </p:cNvPr>
          <p:cNvSpPr/>
          <p:nvPr/>
        </p:nvSpPr>
        <p:spPr>
          <a:xfrm>
            <a:off x="1567716" y="632097"/>
            <a:ext cx="9756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Empecemos creando la lógica de la aplicación, crea una nueva clase en el paquete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llamalo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PE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"modelo.java"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 añade el siguiente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codigo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s-PE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9E76782D-508E-4543-BD15-D47580A032E7}"/>
              </a:ext>
            </a:extLst>
          </p:cNvPr>
          <p:cNvSpPr/>
          <p:nvPr/>
        </p:nvSpPr>
        <p:spPr>
          <a:xfrm>
            <a:off x="1567715" y="1745595"/>
            <a:ext cx="9756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Diseñemos ahora la interfaz de usuario, nuestra VISTA.</a:t>
            </a:r>
            <a:b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Añade un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 paquete VIEW,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llamalo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"vista.java", OJO los recuadros marcados con rojo, son los componentes que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tendran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interacción con el modelo,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asi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que para evitar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confuciones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es mejor renombrarlos, coloca los nombres tal como se ven en la imagen de abajo.</a:t>
            </a:r>
            <a:endParaRPr lang="es-PE" sz="2400" dirty="0"/>
          </a:p>
        </p:txBody>
      </p:sp>
      <p:pic>
        <p:nvPicPr>
          <p:cNvPr id="7" name="Imagen 6" descr="http://2.bp.blogspot.com/-hFh39S5Hxlg/TvjQF_7pl1I/AAAAAAAADGY/pdm5Id0tTjM/s320/jframemvc.jpg">
            <a:hlinkClick r:id="rId2"/>
            <a:extLst>
              <a:ext uri="{FF2B5EF4-FFF2-40B4-BE49-F238E27FC236}">
                <a16:creationId xmlns="" xmlns:a16="http://schemas.microsoft.com/office/drawing/2014/main" id="{14F627A3-34FC-4913-AD73-7E3D4EA20F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66" y="3967088"/>
            <a:ext cx="6169586" cy="2455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490691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93435DEE-87E9-4A71-9BE5-87BE498B1193}"/>
              </a:ext>
            </a:extLst>
          </p:cNvPr>
          <p:cNvSpPr/>
          <p:nvPr/>
        </p:nvSpPr>
        <p:spPr>
          <a:xfrm>
            <a:off x="1652121" y="342425"/>
            <a:ext cx="9714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Ahora continuamos con el CONTROLADOR de nuestra aplicación, crea una clase "controlador.java" en el paquete CONTROLLER, el </a:t>
            </a:r>
            <a:r>
              <a:rPr lang="es-PE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codigo</a:t>
            </a: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que debes colocar, es:</a:t>
            </a:r>
            <a:endParaRPr lang="es-PE" sz="3600" dirty="0"/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AEE3D3A2-0877-441A-890C-CF267F46EC80}"/>
              </a:ext>
            </a:extLst>
          </p:cNvPr>
          <p:cNvSpPr/>
          <p:nvPr/>
        </p:nvSpPr>
        <p:spPr>
          <a:xfrm>
            <a:off x="1652122" y="1778177"/>
            <a:ext cx="971457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Para terminar debemos implementar todo esto en nuestro main.java: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 descr="http://2.bp.blogspot.com/-_u-I3COAUr4/TvjVGD6vYhI/AAAAAAAADGw/OYH19Q4eXz4/s320/mvcjavanetbeans.jpg">
            <a:hlinkClick r:id="rId2"/>
            <a:extLst>
              <a:ext uri="{FF2B5EF4-FFF2-40B4-BE49-F238E27FC236}">
                <a16:creationId xmlns="" xmlns:a16="http://schemas.microsoft.com/office/drawing/2014/main" id="{3F7E76D8-E7CA-4772-80CA-16B47037D5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64" y="2481677"/>
            <a:ext cx="3291841" cy="40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F7AD99C7-1E6E-4E0A-BF85-0C8B7DF71A68}"/>
              </a:ext>
            </a:extLst>
          </p:cNvPr>
          <p:cNvSpPr/>
          <p:nvPr/>
        </p:nvSpPr>
        <p:spPr>
          <a:xfrm>
            <a:off x="1652121" y="2584713"/>
            <a:ext cx="4200037" cy="3698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PE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patrón MVC, nos permite cambiar la interfaz de usuario (VISTA), sin tocar en lo absoluto el MODELO de la aplicación, y realizar pequeños cambios en el controlador, </a:t>
            </a:r>
            <a:r>
              <a:rPr lang="es-PE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minimos</a:t>
            </a:r>
            <a:r>
              <a:rPr lang="es-PE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cambios, como podemos observar en la imagen superior, tenemos la interfaz 1, la cual creamos en este tutorial, y </a:t>
            </a:r>
            <a:r>
              <a:rPr lang="es-PE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ademas</a:t>
            </a:r>
            <a:r>
              <a:rPr lang="es-PE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una segunda interfaz, totalmente </a:t>
            </a:r>
            <a:r>
              <a:rPr lang="es-PE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distina</a:t>
            </a:r>
            <a:r>
              <a:rPr lang="es-PE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sin embargo funciona bajo el mismo MODELO.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4370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85900" y="1844824"/>
            <a:ext cx="5544617" cy="1512168"/>
          </a:xfrm>
          <a:prstGeom prst="rect">
            <a:avLst/>
          </a:prstGeom>
        </p:spPr>
        <p:txBody>
          <a:bodyPr lIns="91440" tIns="45720" rIns="91440" bIns="45720"/>
          <a:lstStyle>
            <a:lvl1pPr marL="0" lvl="0" indent="0" algn="l" rtl="0">
              <a:lnSpc>
                <a:spcPct val="9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"/>
              </a:defRPr>
            </a:lvl1pPr>
          </a:lstStyle>
          <a:p>
            <a:pPr lvl="0" rtl="0"/>
            <a:r>
              <a:rPr lang="es-ES_tradnl" sz="3600"/>
              <a:t>Gracias por su atención…!!!</a:t>
            </a:r>
          </a:p>
        </p:txBody>
      </p:sp>
      <p:pic>
        <p:nvPicPr>
          <p:cNvPr id="3" name="Imagen 2"/>
          <p:cNvPicPr/>
          <p:nvPr/>
        </p:nvPicPr>
        <p:blipFill rotWithShape="1">
          <a:blip r:embed="rId3"/>
          <a:srcRect l="53958"/>
          <a:stretch/>
        </p:blipFill>
        <p:spPr>
          <a:xfrm>
            <a:off x="7833814" y="2437135"/>
            <a:ext cx="2828141" cy="307124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2354" y="635759"/>
            <a:ext cx="9144001" cy="865496"/>
          </a:xfrm>
        </p:spPr>
        <p:txBody>
          <a:bodyPr/>
          <a:lstStyle/>
          <a:p>
            <a:r>
              <a:rPr lang="es-PE" b="1" dirty="0"/>
              <a:t>Origen del </a:t>
            </a:r>
            <a:r>
              <a:rPr lang="es-PE" b="1" dirty="0" smtClean="0"/>
              <a:t>MVC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2354" y="2169215"/>
            <a:ext cx="8467747" cy="3833883"/>
          </a:xfrm>
        </p:spPr>
        <p:txBody>
          <a:bodyPr/>
          <a:lstStyle/>
          <a:p>
            <a:pPr algn="just"/>
            <a:r>
              <a:rPr lang="es-PE" dirty="0"/>
              <a:t>El modelo vista controlador fue un de las primeras ideas en el campo de las interfaces graficas del usuario y uno de los primeros trabajos en describir e implementar aplicaciones software</a:t>
            </a:r>
            <a:r>
              <a:rPr lang="es-PE" dirty="0" smtClean="0"/>
              <a:t>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El </a:t>
            </a:r>
            <a:r>
              <a:rPr lang="es-PE" dirty="0"/>
              <a:t>entorno fue introducido por Trygve Reeskaug y es el producto de la problemática de manejar un conjunto de datos complejos de gran volumen.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1157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45245" y="4695968"/>
            <a:ext cx="9143999" cy="1732128"/>
          </a:xfrm>
        </p:spPr>
        <p:txBody>
          <a:bodyPr/>
          <a:lstStyle/>
          <a:p>
            <a:r>
              <a:rPr lang="es-MX" dirty="0" smtClean="0"/>
              <a:t>Nacionalidad	: Noruega</a:t>
            </a:r>
          </a:p>
          <a:p>
            <a:r>
              <a:rPr lang="es-MX" dirty="0" smtClean="0"/>
              <a:t>Nacimiento	: 21 Junio 1930</a:t>
            </a:r>
          </a:p>
          <a:p>
            <a:r>
              <a:rPr lang="es-MX" dirty="0" smtClean="0"/>
              <a:t>Diseñó MVC	: 1979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3762" y="990032"/>
            <a:ext cx="8721300" cy="35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34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362354" y="635759"/>
            <a:ext cx="9144001" cy="865496"/>
          </a:xfrm>
        </p:spPr>
        <p:txBody>
          <a:bodyPr/>
          <a:lstStyle/>
          <a:p>
            <a:r>
              <a:rPr lang="es-PE" b="1" dirty="0" smtClean="0"/>
              <a:t>¿Que es MVC?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62354" y="1683441"/>
            <a:ext cx="10124459" cy="3833883"/>
          </a:xfrm>
        </p:spPr>
        <p:txBody>
          <a:bodyPr/>
          <a:lstStyle/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/>
              <a:t>MVC (Por sus siglas en inglés) </a:t>
            </a:r>
            <a:r>
              <a:rPr lang="es-PE" dirty="0" smtClean="0"/>
              <a:t>es </a:t>
            </a:r>
            <a:r>
              <a:rPr lang="es-PE" dirty="0"/>
              <a:t>un patrón de diseño de arquitectura de </a:t>
            </a:r>
            <a:r>
              <a:rPr lang="es-PE" dirty="0" smtClean="0"/>
              <a:t>software usado </a:t>
            </a:r>
            <a:r>
              <a:rPr lang="es-PE" dirty="0"/>
              <a:t>principalmente en aplicaciones que manejan gran cantidad de datos </a:t>
            </a:r>
            <a:r>
              <a:rPr lang="es-PE" dirty="0" smtClean="0"/>
              <a:t>y transacciones </a:t>
            </a:r>
            <a:r>
              <a:rPr lang="es-PE" dirty="0"/>
              <a:t>complejas, y en donde se requiere de una mejor separación </a:t>
            </a:r>
            <a:r>
              <a:rPr lang="es-PE" dirty="0" smtClean="0"/>
              <a:t>de </a:t>
            </a:r>
            <a:r>
              <a:rPr lang="es-PE" dirty="0"/>
              <a:t> conceptos para estructurar el desarrollo de una mejor manera y facilitar </a:t>
            </a:r>
            <a:r>
              <a:rPr lang="es-PE" dirty="0" smtClean="0"/>
              <a:t>la programación </a:t>
            </a:r>
            <a:r>
              <a:rPr lang="es-PE" dirty="0"/>
              <a:t>en diferentes capas de forma </a:t>
            </a:r>
            <a:r>
              <a:rPr lang="es-PE" dirty="0" smtClean="0"/>
              <a:t>independiente.</a:t>
            </a:r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MX" dirty="0"/>
          </a:p>
          <a:p>
            <a:pPr algn="just"/>
            <a:endParaRPr lang="es-PE" dirty="0" smtClean="0"/>
          </a:p>
          <a:p>
            <a:pPr lvl="1" indent="0">
              <a:buNone/>
            </a:pPr>
            <a:endParaRPr lang="es-PE" dirty="0" smtClean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PE" dirty="0"/>
          </a:p>
          <a:p>
            <a:pPr algn="just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7666645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2354" y="1297672"/>
            <a:ext cx="11310534" cy="3833883"/>
          </a:xfrm>
        </p:spPr>
        <p:txBody>
          <a:bodyPr/>
          <a:lstStyle/>
          <a:p>
            <a:pPr marL="0" lvl="1" indent="0">
              <a:buNone/>
            </a:pPr>
            <a:r>
              <a:rPr lang="es-MX" sz="2800" b="1" i="1" dirty="0" smtClean="0"/>
              <a:t>Conformado por:</a:t>
            </a:r>
          </a:p>
          <a:p>
            <a:pPr marL="85725" lvl="1" indent="0">
              <a:buNone/>
            </a:pPr>
            <a:endParaRPr lang="es-MX" dirty="0"/>
          </a:p>
          <a:p>
            <a:pPr lvl="0"/>
            <a:r>
              <a:rPr lang="es-PE" dirty="0" smtClean="0"/>
              <a:t>Un </a:t>
            </a:r>
            <a:r>
              <a:rPr lang="es-PE" dirty="0"/>
              <a:t>modelo:</a:t>
            </a:r>
          </a:p>
          <a:p>
            <a:pPr lvl="1"/>
            <a:r>
              <a:rPr lang="es-PE" dirty="0"/>
              <a:t> Contiene una representación de los datos que maneja el sistema, su lógica de negocio, y sus mecanismos de persistencia.</a:t>
            </a:r>
          </a:p>
          <a:p>
            <a:pPr lvl="0"/>
            <a:r>
              <a:rPr lang="es-PE" dirty="0"/>
              <a:t>Varias vistas:</a:t>
            </a:r>
          </a:p>
          <a:p>
            <a:pPr lvl="1"/>
            <a:r>
              <a:rPr lang="es-PE" dirty="0"/>
              <a:t>Llamada también interfaz de usuario, que compone la información que se envía al cliente y los mecanismos interacción con éste.</a:t>
            </a:r>
          </a:p>
          <a:p>
            <a:pPr lvl="0"/>
            <a:r>
              <a:rPr lang="es-PE" dirty="0"/>
              <a:t>Varios controladores:</a:t>
            </a:r>
          </a:p>
          <a:p>
            <a:pPr lvl="1"/>
            <a:r>
              <a:rPr lang="es-PE" dirty="0"/>
              <a:t>Actúa como intermediario entre el Modelo y la Vista, gestionando el flujo de información entre ellos y las transformaciones para adaptar los datos a las necesidades de cada uno.</a:t>
            </a:r>
          </a:p>
          <a:p>
            <a:pPr marL="85725" lvl="1" indent="0">
              <a:buNone/>
            </a:pPr>
            <a:endParaRPr lang="es-PE" dirty="0" smtClean="0"/>
          </a:p>
          <a:p>
            <a:pPr lvl="1" indent="0">
              <a:buNone/>
            </a:pPr>
            <a:endParaRPr lang="es-PE" dirty="0" smtClean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PE" dirty="0"/>
          </a:p>
          <a:p>
            <a:pPr algn="just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278316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2354" y="1297672"/>
            <a:ext cx="11310534" cy="3833883"/>
          </a:xfrm>
        </p:spPr>
        <p:txBody>
          <a:bodyPr/>
          <a:lstStyle/>
          <a:p>
            <a:pPr marL="0" lvl="1" indent="0">
              <a:buNone/>
            </a:pPr>
            <a:r>
              <a:rPr lang="es-MX" sz="2400" b="1" i="1" dirty="0" smtClean="0"/>
              <a:t>Entonces podemos decir que:</a:t>
            </a:r>
          </a:p>
          <a:p>
            <a:pPr marL="85725" lvl="1" indent="0">
              <a:buNone/>
            </a:pPr>
            <a:endParaRPr lang="es-MX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PE" dirty="0" smtClean="0"/>
              <a:t>Las </a:t>
            </a:r>
            <a:r>
              <a:rPr lang="es-PE" dirty="0"/>
              <a:t>vistas y los controladores suelen estar muy relacionados. </a:t>
            </a:r>
            <a:endParaRPr lang="es-P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PE" dirty="0" smtClean="0"/>
              <a:t>Los </a:t>
            </a:r>
            <a:r>
              <a:rPr lang="es-PE" dirty="0"/>
              <a:t>controladores tratan los eventos que se producen en la interfaz gráfica (vista</a:t>
            </a:r>
            <a:r>
              <a:rPr lang="es-PE" dirty="0" smtClean="0"/>
              <a:t>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P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PE" dirty="0" smtClean="0"/>
              <a:t>Esta </a:t>
            </a:r>
            <a:r>
              <a:rPr lang="es-PE" dirty="0"/>
              <a:t>separación de aspectos de una aplicación da mucha flexibilidad al desarrollador.</a:t>
            </a:r>
          </a:p>
          <a:p>
            <a:pPr marL="85725" lvl="1" indent="0">
              <a:buNone/>
            </a:pPr>
            <a:endParaRPr lang="es-PE" dirty="0" smtClean="0"/>
          </a:p>
          <a:p>
            <a:pPr lvl="1" indent="0">
              <a:buNone/>
            </a:pPr>
            <a:endParaRPr lang="es-PE" dirty="0" smtClean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PE" dirty="0"/>
          </a:p>
          <a:p>
            <a:pPr algn="just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733071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1328738"/>
            <a:ext cx="9143999" cy="4843461"/>
          </a:xfrm>
        </p:spPr>
        <p:txBody>
          <a:bodyPr/>
          <a:lstStyle/>
          <a:p>
            <a:pPr algn="just">
              <a:tabLst>
                <a:tab pos="1885950" algn="l"/>
              </a:tabLst>
            </a:pPr>
            <a:r>
              <a:rPr lang="es-PE" dirty="0"/>
              <a:t>El ciclo de vida inicia cuando el usuario hace una petición al controlador </a:t>
            </a:r>
            <a:r>
              <a:rPr lang="es-PE" dirty="0" smtClean="0"/>
              <a:t>con información </a:t>
            </a:r>
            <a:r>
              <a:rPr lang="es-PE" dirty="0"/>
              <a:t>sobre lo que el usuario desea realizar. Entonces el controlador decide </a:t>
            </a:r>
            <a:r>
              <a:rPr lang="es-PE" dirty="0" smtClean="0"/>
              <a:t>a quién </a:t>
            </a:r>
            <a:r>
              <a:rPr lang="es-PE" dirty="0"/>
              <a:t>debe delegar la tarea y es aquí donde el modelo inicia su trabajo. El modelo </a:t>
            </a:r>
            <a:r>
              <a:rPr lang="es-PE" dirty="0" smtClean="0"/>
              <a:t>se encarga </a:t>
            </a:r>
            <a:r>
              <a:rPr lang="es-PE" dirty="0"/>
              <a:t>de realizar operaciones sobre la información que maneja y así cumplir </a:t>
            </a:r>
            <a:r>
              <a:rPr lang="es-PE" dirty="0" smtClean="0"/>
              <a:t>con lo solicitado </a:t>
            </a:r>
            <a:r>
              <a:rPr lang="es-PE" dirty="0"/>
              <a:t>por el controlador. Una vez que termina su labor, le regresa al </a:t>
            </a:r>
            <a:r>
              <a:rPr lang="es-PE" dirty="0" smtClean="0"/>
              <a:t>controlador la </a:t>
            </a:r>
            <a:r>
              <a:rPr lang="es-PE" dirty="0"/>
              <a:t>información resultante, la cual a su vez se re-direcciona a la vista. La vista </a:t>
            </a:r>
            <a:r>
              <a:rPr lang="es-PE" dirty="0" smtClean="0"/>
              <a:t>se encarga </a:t>
            </a:r>
            <a:r>
              <a:rPr lang="es-PE" dirty="0"/>
              <a:t>de transformar los datos en información entendible para el usuario. </a:t>
            </a:r>
            <a:r>
              <a:rPr lang="es-PE" dirty="0" smtClean="0"/>
              <a:t>Esta información </a:t>
            </a:r>
            <a:r>
              <a:rPr lang="es-PE" dirty="0"/>
              <a:t>formateada es enviada de regreso al controlador quién se encarga </a:t>
            </a:r>
            <a:r>
              <a:rPr lang="es-PE" dirty="0" smtClean="0"/>
              <a:t>de transmitirla </a:t>
            </a:r>
            <a:r>
              <a:rPr lang="es-PE" dirty="0"/>
              <a:t>al usuario. El ciclo inicia nuevamente cuando el usuario realiza una </a:t>
            </a:r>
            <a:r>
              <a:rPr lang="es-PE" dirty="0" smtClean="0"/>
              <a:t>nueva petición</a:t>
            </a:r>
            <a:r>
              <a:rPr lang="es-PE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958820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362354" y="635759"/>
            <a:ext cx="9144001" cy="865496"/>
          </a:xfrm>
        </p:spPr>
        <p:txBody>
          <a:bodyPr/>
          <a:lstStyle/>
          <a:p>
            <a:r>
              <a:rPr lang="es-MX" dirty="0" smtClean="0"/>
              <a:t>Responsabilidades</a:t>
            </a:r>
            <a:endParaRPr lang="es-PE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62354" y="1683441"/>
            <a:ext cx="10124459" cy="4560197"/>
          </a:xfrm>
        </p:spPr>
        <p:txBody>
          <a:bodyPr/>
          <a:lstStyle/>
          <a:p>
            <a:pPr marL="0" lvl="1" indent="0">
              <a:buNone/>
            </a:pPr>
            <a:r>
              <a:rPr lang="es-PE" b="1" i="1" dirty="0"/>
              <a:t>El modelo es responsable de</a:t>
            </a:r>
            <a:r>
              <a:rPr lang="es-PE" b="1" i="1" dirty="0" smtClean="0"/>
              <a:t>:</a:t>
            </a:r>
          </a:p>
          <a:p>
            <a:pPr marL="0" lvl="1" indent="0">
              <a:buNone/>
            </a:pPr>
            <a:endParaRPr lang="es-PE" dirty="0"/>
          </a:p>
          <a:p>
            <a:pPr lvl="2"/>
            <a:r>
              <a:rPr lang="es-PE" dirty="0"/>
              <a:t>Acceder a la capa de almacenamiento de datos. Lo ideal es que el modelo sea independiente del sistema de almacenamiento</a:t>
            </a:r>
            <a:r>
              <a:rPr lang="es-PE" dirty="0" smtClean="0"/>
              <a:t>.</a:t>
            </a:r>
          </a:p>
          <a:p>
            <a:pPr marL="574675" lvl="2" indent="0">
              <a:buNone/>
            </a:pPr>
            <a:endParaRPr lang="es-PE" dirty="0"/>
          </a:p>
          <a:p>
            <a:pPr lvl="2"/>
            <a:r>
              <a:rPr lang="es-PE" dirty="0"/>
              <a:t>Define las reglas de negocio (la funcionalidad del sistema). Un ejemplo de regla puede ser: "Si la mercancía pedida no está en el almacén, consultar el tiempo de entrega estándar del </a:t>
            </a:r>
            <a:r>
              <a:rPr lang="es-PE" dirty="0" smtClean="0"/>
              <a:t>proveedor“.</a:t>
            </a:r>
          </a:p>
          <a:p>
            <a:pPr marL="574675" lvl="2" indent="0">
              <a:buNone/>
            </a:pPr>
            <a:endParaRPr lang="es-PE" dirty="0"/>
          </a:p>
          <a:p>
            <a:pPr lvl="2"/>
            <a:r>
              <a:rPr lang="es-PE" dirty="0"/>
              <a:t>Lleva un registro de las vistas y controladores del </a:t>
            </a:r>
            <a:r>
              <a:rPr lang="es-PE" dirty="0" smtClean="0"/>
              <a:t>sistema.</a:t>
            </a:r>
          </a:p>
          <a:p>
            <a:pPr marL="574675" lvl="2" indent="0">
              <a:buNone/>
            </a:pPr>
            <a:endParaRPr lang="es-PE" dirty="0" smtClean="0"/>
          </a:p>
          <a:p>
            <a:pPr lvl="2"/>
            <a:r>
              <a:rPr lang="es-PE" dirty="0" smtClean="0"/>
              <a:t>Si </a:t>
            </a:r>
            <a:r>
              <a:rPr lang="es-PE" dirty="0"/>
              <a:t>estamos ante un modelo activo, notificará a las vistas los cambios que en los datos pueda producir un agente externo (por ejemplo, un fichero por lotes  que actualiza los datos, un temporizador que desencadena una inserción, etc.)</a:t>
            </a:r>
            <a:endParaRPr lang="es-PE" dirty="0" smtClean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MX" dirty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PE" dirty="0"/>
          </a:p>
          <a:p>
            <a:pPr algn="just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517057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2354" y="1683441"/>
            <a:ext cx="10124459" cy="4560197"/>
          </a:xfrm>
        </p:spPr>
        <p:txBody>
          <a:bodyPr/>
          <a:lstStyle/>
          <a:p>
            <a:pPr marL="85725" lvl="1" indent="0">
              <a:buNone/>
            </a:pPr>
            <a:r>
              <a:rPr lang="es-PE" b="1" i="1" dirty="0"/>
              <a:t>El controlador es responsable de</a:t>
            </a:r>
            <a:r>
              <a:rPr lang="es-PE" b="1" i="1" dirty="0" smtClean="0"/>
              <a:t>:</a:t>
            </a:r>
          </a:p>
          <a:p>
            <a:pPr marL="85725" lvl="1" indent="0" algn="just">
              <a:buNone/>
            </a:pPr>
            <a:endParaRPr lang="es-PE" i="1" dirty="0"/>
          </a:p>
          <a:p>
            <a:pPr lvl="2" algn="just"/>
            <a:r>
              <a:rPr lang="es-PE" dirty="0"/>
              <a:t>Recibe los eventos de entrada (un clic, un cambio en un campo de texto, etc</a:t>
            </a:r>
            <a:r>
              <a:rPr lang="es-PE" dirty="0" smtClean="0"/>
              <a:t>.).</a:t>
            </a:r>
          </a:p>
          <a:p>
            <a:pPr marL="574675" lvl="2" indent="0" algn="just">
              <a:buNone/>
            </a:pPr>
            <a:endParaRPr lang="es-PE" dirty="0"/>
          </a:p>
          <a:p>
            <a:pPr lvl="2" algn="just"/>
            <a:r>
              <a:rPr lang="es-PE" dirty="0"/>
              <a:t>Contiene reglas de gestión de eventos, del tipo "SI Evento Z, entonces Acción W". Estas acciones pueden suponer peticiones al modelo o a las vistas. Una de estas peticiones a las vistas puede ser una llamada al método "Actualizar()". Una petición al modelo puede ser "Obtener_tiempo_de_entrega (nueva_orden_de_venta)". </a:t>
            </a:r>
            <a:endParaRPr lang="es-PE" dirty="0" smtClean="0"/>
          </a:p>
          <a:p>
            <a:pPr lvl="2" algn="just"/>
            <a:endParaRPr lang="es-PE" dirty="0" smtClean="0"/>
          </a:p>
          <a:p>
            <a:pPr marL="85725" lvl="2" indent="0" algn="just">
              <a:buNone/>
            </a:pPr>
            <a:r>
              <a:rPr lang="es-PE" sz="2000" b="1" i="1" dirty="0"/>
              <a:t>La </a:t>
            </a:r>
            <a:r>
              <a:rPr lang="es-PE" sz="2000" b="1" i="1" dirty="0"/>
              <a:t>vista es responsable </a:t>
            </a:r>
            <a:r>
              <a:rPr lang="es-PE" sz="2000" b="1" i="1" dirty="0" smtClean="0"/>
              <a:t>de:</a:t>
            </a:r>
          </a:p>
          <a:p>
            <a:pPr marL="85725" lvl="2" indent="0" algn="just">
              <a:buNone/>
            </a:pPr>
            <a:endParaRPr lang="es-PE" sz="2000" b="1" i="1" dirty="0" smtClean="0"/>
          </a:p>
          <a:p>
            <a:pPr marL="828675" lvl="4" indent="-285750" algn="just">
              <a:buFont typeface="Arial" panose="020B0604020202020204" pitchFamily="34" charset="0"/>
              <a:buChar char="•"/>
            </a:pPr>
            <a:r>
              <a:rPr lang="es-PE" sz="1800" dirty="0"/>
              <a:t>Recibir </a:t>
            </a:r>
            <a:r>
              <a:rPr lang="es-PE" sz="1800" dirty="0"/>
              <a:t>datos del modelo y las muestras al usuario.</a:t>
            </a:r>
          </a:p>
          <a:p>
            <a:pPr marL="0" lvl="1" indent="0">
              <a:buNone/>
            </a:pPr>
            <a:endParaRPr lang="es-MX" dirty="0"/>
          </a:p>
          <a:p>
            <a:pPr marL="917575" lvl="1" indent="-342900">
              <a:buFont typeface="Arial" panose="020B0604020202020204" pitchFamily="34" charset="0"/>
              <a:buChar char="•"/>
            </a:pPr>
            <a:endParaRPr lang="es-PE" dirty="0"/>
          </a:p>
          <a:p>
            <a:pPr algn="just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3457851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777</Words>
  <Application>Microsoft Office PowerPoint</Application>
  <PresentationFormat>Personalizado</PresentationFormat>
  <Paragraphs>85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Corbel</vt:lpstr>
      <vt:lpstr>Times New Roman</vt:lpstr>
      <vt:lpstr>Wingdings</vt:lpstr>
      <vt:lpstr>Chalkboard_16x9</vt:lpstr>
      <vt:lpstr>Patrón MVC</vt:lpstr>
      <vt:lpstr>Origen del MVC</vt:lpstr>
      <vt:lpstr>Presentación de PowerPoint</vt:lpstr>
      <vt:lpstr>¿Que es MVC?</vt:lpstr>
      <vt:lpstr>Presentación de PowerPoint</vt:lpstr>
      <vt:lpstr>Presentación de PowerPoint</vt:lpstr>
      <vt:lpstr>Presentación de PowerPoint</vt:lpstr>
      <vt:lpstr>Responsabilidades</vt:lpstr>
      <vt:lpstr>Presentación de PowerPoint</vt:lpstr>
      <vt:lpstr>Analogía</vt:lpstr>
      <vt:lpstr>VENTAJAS    </vt:lpstr>
      <vt:lpstr>DESVENTAJAS</vt:lpstr>
      <vt:lpstr>Flujo</vt:lpstr>
      <vt:lpstr>Presentación de PowerPoint</vt:lpstr>
      <vt:lpstr>Patrón MVC en Java con Netbeans </vt:lpstr>
      <vt:lpstr>Proyecto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integrales</dc:title>
  <dc:creator>ALUMNO</dc:creator>
  <cp:lastModifiedBy>Luigui Salazar</cp:lastModifiedBy>
  <cp:revision>22</cp:revision>
  <dcterms:modified xsi:type="dcterms:W3CDTF">2017-09-29T01:13:42Z</dcterms:modified>
</cp:coreProperties>
</file>