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8.jpg" ContentType="image/png"/>
  <Override PartName="/ppt/media/image9.jpg" ContentType="image/png"/>
  <Override PartName="/ppt/media/image10.jpg" ContentType="image/png"/>
  <Override PartName="/ppt/media/image11.jpg" ContentType="image/png"/>
  <Override PartName="/ppt/media/image12.jpg" ContentType="image/png"/>
  <Override PartName="/ppt/media/image13.jpg" ContentType="image/png"/>
  <Override PartName="/ppt/media/image14.jpg" ContentType="image/png"/>
  <Override PartName="/ppt/media/image15.jpg" ContentType="image/png"/>
  <Override PartName="/ppt/media/image16.jpg" ContentType="image/png"/>
  <Override PartName="/ppt/media/image17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4" r:id="rId4"/>
    <p:sldId id="268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3" r:id="rId15"/>
    <p:sldId id="324" r:id="rId16"/>
    <p:sldId id="325" r:id="rId17"/>
    <p:sldId id="322" r:id="rId18"/>
    <p:sldId id="312" r:id="rId1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8F43D-DB5E-420B-83E4-B9C041A81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5AFF1D-7491-4F4A-AB40-69A46565D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6F2282-1727-4BF5-8E13-7ADCC939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287B-85E7-4C34-B443-34FE92D5E0C5}" type="datetimeFigureOut">
              <a:rPr lang="es-PE" smtClean="0"/>
              <a:t>8/10/2017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6CFE34-AF09-4493-BB6D-6A2043AD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B90D01-08C4-4C6E-863B-63784978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A1E5-E7A7-42ED-A844-CC323C9CBDF7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9775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7D003-A78D-4956-A9E7-D5F8ACE5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337B64-A48C-4131-84D6-C381F27CF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41B797-FCAE-4760-983C-1AC9BAF2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287B-85E7-4C34-B443-34FE92D5E0C5}" type="datetimeFigureOut">
              <a:rPr lang="es-PE" smtClean="0"/>
              <a:t>8/10/2017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94FE44-2DF4-437A-B968-FAC0C089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8A67D8-143A-4BC9-9F69-8B75FE983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A1E5-E7A7-42ED-A844-CC323C9CBDF7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65458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7C436C-85A0-4F21-BA92-73A347824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54EDF7-E334-42AE-B9D1-5A47B9582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7CA246-77AD-4FC9-8DB4-FEB11AB8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287B-85E7-4C34-B443-34FE92D5E0C5}" type="datetimeFigureOut">
              <a:rPr lang="es-PE" smtClean="0"/>
              <a:t>8/10/2017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006FDF-B9DD-4194-A72F-0F943B2B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AB9729-BD8D-4EFB-AEF2-C7C485AC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A1E5-E7A7-42ED-A844-CC323C9CBDF7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1182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88D16-D5BA-4F82-AA2F-687564F95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6CED51-48DF-4D6F-AD56-C5D7EAF08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9B12A7-52DD-46A9-A921-8CFC9EAD1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287B-85E7-4C34-B443-34FE92D5E0C5}" type="datetimeFigureOut">
              <a:rPr lang="es-PE" smtClean="0"/>
              <a:t>8/10/2017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16A0C7-1988-4579-9A8E-A8FC3B27F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8ED0F4-AB96-4AE5-863E-67834480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A1E5-E7A7-42ED-A844-CC323C9CBDF7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3418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DDDCA-4CA3-463B-9382-91A4C586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ED9596-98A2-4621-B0AB-5A4C8F432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877887-1077-4E55-B9C4-DED664AB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287B-85E7-4C34-B443-34FE92D5E0C5}" type="datetimeFigureOut">
              <a:rPr lang="es-PE" smtClean="0"/>
              <a:t>8/10/2017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A9933F-9D76-427D-9E33-99CDFF9F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282699-A6C2-479A-847C-3B5DE796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A1E5-E7A7-42ED-A844-CC323C9CBDF7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4452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35819-6E7A-47CB-8CD6-4B1BC240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B9D150-3AD1-4886-9479-1A70885AE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FEE8C9-02B7-47F8-A00B-B7E70C9ED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1A6D7F-64D0-4028-8077-D616B5A7D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287B-85E7-4C34-B443-34FE92D5E0C5}" type="datetimeFigureOut">
              <a:rPr lang="es-PE" smtClean="0"/>
              <a:t>8/10/2017</a:t>
            </a:fld>
            <a:endParaRPr lang="es-PE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7ABCC5-4078-4580-8B99-9790C0A4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1C3EC9-C508-4590-B415-A311DD63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A1E5-E7A7-42ED-A844-CC323C9CBDF7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9226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FAE41-1F6E-4E9C-9A6B-5605B76A7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D61574-98D1-4593-9BCA-AF3A311CD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6546A3-9ACE-4A24-8909-DA1B1089E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D0427E1-D95A-44A1-9A64-A9F893C77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D0D884-68A3-4C1B-9F06-D227E30CBC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ADBAC5-941E-49D0-B1BA-40955394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287B-85E7-4C34-B443-34FE92D5E0C5}" type="datetimeFigureOut">
              <a:rPr lang="es-PE" smtClean="0"/>
              <a:t>8/10/2017</a:t>
            </a:fld>
            <a:endParaRPr lang="es-PE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429FF8E-4666-49E7-844C-6A8F8FC5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C9BDFC7-CB39-432E-B577-8600B022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A1E5-E7A7-42ED-A844-CC323C9CBDF7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4397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04878-AF70-4FD9-88FF-BA3C4A04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A79873D-25DB-4C05-A0D4-0E7FA080F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287B-85E7-4C34-B443-34FE92D5E0C5}" type="datetimeFigureOut">
              <a:rPr lang="es-PE" smtClean="0"/>
              <a:t>8/10/2017</a:t>
            </a:fld>
            <a:endParaRPr lang="es-PE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D159E7-4885-4DF7-9497-73F05C0A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FF1F60-EE73-46A7-BDB4-8BEBB894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A1E5-E7A7-42ED-A844-CC323C9CBDF7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5792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1C1B28C-1F38-4786-AB6C-9E7C61BE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287B-85E7-4C34-B443-34FE92D5E0C5}" type="datetimeFigureOut">
              <a:rPr lang="es-PE" smtClean="0"/>
              <a:t>8/10/2017</a:t>
            </a:fld>
            <a:endParaRPr lang="es-PE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07B3E15-99D5-46F4-896D-1E19F64D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60EF9E-9071-4D1A-9B22-125D9AEE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A1E5-E7A7-42ED-A844-CC323C9CBDF7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2605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BA7EC-E188-407E-AE09-FA4B2276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A51D92-C18D-4F70-A5F4-7BA7812B6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22DF32-FA6C-4A3C-A374-FECFBD87E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53BB54-3702-45AE-9ACE-CFC926C8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287B-85E7-4C34-B443-34FE92D5E0C5}" type="datetimeFigureOut">
              <a:rPr lang="es-PE" smtClean="0"/>
              <a:t>8/10/2017</a:t>
            </a:fld>
            <a:endParaRPr lang="es-PE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F09D04-48D9-4933-AC38-A9DD7CA0D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D1C85A-7BF8-40D4-B7C0-09CA54AF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A1E5-E7A7-42ED-A844-CC323C9CBDF7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1065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C2AC4-5C3F-4E14-8811-C540D7FA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23C5BF1-1B09-48B7-9AB3-1010B3A47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5B9A98-1DE2-424D-B218-8F730050B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2E70FC-8C99-4CAF-BCD3-394EEF54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287B-85E7-4C34-B443-34FE92D5E0C5}" type="datetimeFigureOut">
              <a:rPr lang="es-PE" smtClean="0"/>
              <a:t>8/10/2017</a:t>
            </a:fld>
            <a:endParaRPr lang="es-PE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696AB4-2794-4F16-AB5F-BFBACF51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B8D607-A131-44C0-AD9D-E33E845D6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A1E5-E7A7-42ED-A844-CC323C9CBDF7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5050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08C8191-C3CB-4F8C-8BCF-C976B940D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2F46AB-F372-4DF7-98DB-76C262E00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2BEBA5-0589-4475-950A-40019FD4C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0287B-85E7-4C34-B443-34FE92D5E0C5}" type="datetimeFigureOut">
              <a:rPr lang="es-PE" smtClean="0"/>
              <a:t>8/10/2017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26CD5F-3C7C-49F4-9A65-B143454A4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256208-789A-41C2-B2C4-2F76A4E57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BA1E5-E7A7-42ED-A844-CC323C9CBDF7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4831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jp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B40F686E-F357-4838-87FB-4D7F12301254}"/>
              </a:ext>
            </a:extLst>
          </p:cNvPr>
          <p:cNvSpPr txBox="1"/>
          <p:nvPr/>
        </p:nvSpPr>
        <p:spPr>
          <a:xfrm>
            <a:off x="3964702" y="931573"/>
            <a:ext cx="3869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Análisis y Diseño </a:t>
            </a:r>
            <a:endParaRPr lang="es-PE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CB85164-586F-4357-91A9-643EF219CA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91" r="764" b="26786"/>
          <a:stretch/>
        </p:blipFill>
        <p:spPr>
          <a:xfrm>
            <a:off x="2665754" y="1944303"/>
            <a:ext cx="6594614" cy="143296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997" y="3549147"/>
            <a:ext cx="4316051" cy="272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6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3">
            <a:extLst>
              <a:ext uri="{FF2B5EF4-FFF2-40B4-BE49-F238E27FC236}">
                <a16:creationId xmlns:a16="http://schemas.microsoft.com/office/drawing/2014/main" id="{6B11A89D-749C-499C-9546-F2AA45D93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1899"/>
            <a:ext cx="8610601" cy="54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BA9F5CE-5DC7-422D-875C-FCC57462E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521" y="5930900"/>
            <a:ext cx="3694908" cy="957438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C3E7EC29-C7E8-42D5-8321-890CBB107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Comentarios</a:t>
            </a:r>
            <a:endParaRPr lang="es-PE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5E65EB8-AA23-4E81-B022-35168862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6775"/>
            <a:ext cx="9129665" cy="3854784"/>
          </a:xfrm>
        </p:spPr>
        <p:txBody>
          <a:bodyPr/>
          <a:lstStyle/>
          <a:p>
            <a:r>
              <a:rPr lang="es-PE" dirty="0" smtClean="0"/>
              <a:t>Evitar Comentarios Redundantes e innecesarios</a:t>
            </a:r>
          </a:p>
          <a:p>
            <a:r>
              <a:rPr lang="es-PE" dirty="0" smtClean="0"/>
              <a:t>Evitar Comentarios de códigos</a:t>
            </a:r>
          </a:p>
        </p:txBody>
      </p:sp>
    </p:spTree>
    <p:extLst>
      <p:ext uri="{BB962C8B-B14F-4D97-AF65-F5344CB8AC3E}">
        <p14:creationId xmlns:p14="http://schemas.microsoft.com/office/powerpoint/2010/main" val="20295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3">
            <a:extLst>
              <a:ext uri="{FF2B5EF4-FFF2-40B4-BE49-F238E27FC236}">
                <a16:creationId xmlns:a16="http://schemas.microsoft.com/office/drawing/2014/main" id="{6B11A89D-749C-499C-9546-F2AA45D93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1899"/>
            <a:ext cx="8610601" cy="54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BA9F5CE-5DC7-422D-875C-FCC57462E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521" y="5930900"/>
            <a:ext cx="3694908" cy="957438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C3E7EC29-C7E8-42D5-8321-890CBB107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307" y="561315"/>
            <a:ext cx="10515600" cy="1661279"/>
          </a:xfrm>
        </p:spPr>
        <p:txBody>
          <a:bodyPr>
            <a:normAutofit fontScale="90000"/>
          </a:bodyPr>
          <a:lstStyle/>
          <a:p>
            <a:r>
              <a:rPr lang="es-PE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Comentarios- Evitar Comentarios Redundantes e innecesarios</a:t>
            </a:r>
            <a:br>
              <a:rPr lang="es-PE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endParaRPr lang="es-PE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65" y="2222594"/>
            <a:ext cx="5325318" cy="366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0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3">
            <a:extLst>
              <a:ext uri="{FF2B5EF4-FFF2-40B4-BE49-F238E27FC236}">
                <a16:creationId xmlns:a16="http://schemas.microsoft.com/office/drawing/2014/main" id="{6B11A89D-749C-499C-9546-F2AA45D93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1899"/>
            <a:ext cx="8610601" cy="54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BA9F5CE-5DC7-422D-875C-FCC57462E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521" y="5930900"/>
            <a:ext cx="3694908" cy="957438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C3E7EC29-C7E8-42D5-8321-890CBB107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307" y="561315"/>
            <a:ext cx="10515600" cy="1661279"/>
          </a:xfrm>
        </p:spPr>
        <p:txBody>
          <a:bodyPr>
            <a:normAutofit fontScale="90000"/>
          </a:bodyPr>
          <a:lstStyle/>
          <a:p>
            <a:r>
              <a:rPr lang="es-PE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Comentarios- Evitar Comentarios de códigos</a:t>
            </a:r>
            <a:br>
              <a:rPr lang="es-PE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es-PE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/>
            </a:r>
            <a:br>
              <a:rPr lang="es-PE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endParaRPr lang="es-PE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38" y="1943336"/>
            <a:ext cx="7646686" cy="426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3">
            <a:extLst>
              <a:ext uri="{FF2B5EF4-FFF2-40B4-BE49-F238E27FC236}">
                <a16:creationId xmlns:a16="http://schemas.microsoft.com/office/drawing/2014/main" id="{6B11A89D-749C-499C-9546-F2AA45D93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1899"/>
            <a:ext cx="8610601" cy="54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BA9F5CE-5DC7-422D-875C-FCC57462E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521" y="5930900"/>
            <a:ext cx="3694908" cy="957438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C3E7EC29-C7E8-42D5-8321-890CBB107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Formato</a:t>
            </a:r>
            <a:endParaRPr lang="es-PE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5E65EB8-AA23-4E81-B022-35168862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4835"/>
            <a:ext cx="6539204" cy="3854784"/>
          </a:xfrm>
        </p:spPr>
        <p:txBody>
          <a:bodyPr/>
          <a:lstStyle/>
          <a:p>
            <a:r>
              <a:rPr lang="es-PE" dirty="0" smtClean="0"/>
              <a:t>Nombrar a las constantes </a:t>
            </a:r>
            <a:r>
              <a:rPr lang="es-PE" dirty="0" smtClean="0"/>
              <a:t>numéricas.</a:t>
            </a:r>
          </a:p>
          <a:p>
            <a:r>
              <a:rPr lang="es-PE" dirty="0" smtClean="0"/>
              <a:t>Camello.</a:t>
            </a:r>
          </a:p>
          <a:p>
            <a:r>
              <a:rPr lang="es-PE" dirty="0" smtClean="0"/>
              <a:t>Notación Húngara .</a:t>
            </a: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366880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3">
            <a:extLst>
              <a:ext uri="{FF2B5EF4-FFF2-40B4-BE49-F238E27FC236}">
                <a16:creationId xmlns:a16="http://schemas.microsoft.com/office/drawing/2014/main" id="{6B11A89D-749C-499C-9546-F2AA45D93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1899"/>
            <a:ext cx="8610601" cy="54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BA9F5CE-5DC7-422D-875C-FCC57462E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521" y="5930900"/>
            <a:ext cx="3694908" cy="957438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C3E7EC29-C7E8-42D5-8321-890CBB107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Nombrar a las constantes numéricas.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46" y="3048687"/>
            <a:ext cx="9192908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3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3">
            <a:extLst>
              <a:ext uri="{FF2B5EF4-FFF2-40B4-BE49-F238E27FC236}">
                <a16:creationId xmlns:a16="http://schemas.microsoft.com/office/drawing/2014/main" id="{6B11A89D-749C-499C-9546-F2AA45D93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1899"/>
            <a:ext cx="8610601" cy="54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BA9F5CE-5DC7-422D-875C-FCC57462E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521" y="5930900"/>
            <a:ext cx="3694908" cy="957438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C3E7EC29-C7E8-42D5-8321-890CBB107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Notación Húngara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11151"/>
            <a:ext cx="5194535" cy="128933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975" y="3050130"/>
            <a:ext cx="4722041" cy="10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8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3">
            <a:extLst>
              <a:ext uri="{FF2B5EF4-FFF2-40B4-BE49-F238E27FC236}">
                <a16:creationId xmlns:a16="http://schemas.microsoft.com/office/drawing/2014/main" id="{6B11A89D-749C-499C-9546-F2AA45D93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1899"/>
            <a:ext cx="8610601" cy="54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BA9F5CE-5DC7-422D-875C-FCC57462E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521" y="5930900"/>
            <a:ext cx="3694908" cy="957438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C3E7EC29-C7E8-42D5-8321-890CBB107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Notaciones - CamelCase</a:t>
            </a:r>
            <a:endParaRPr lang="es-PE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38200" y="2369713"/>
            <a:ext cx="755336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800" dirty="0" smtClean="0"/>
              <a:t>UpperCamelCase: EjemploDeUpperCamelCase.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800" dirty="0" smtClean="0"/>
              <a:t>lowerCamelCase : ejemploDeLowerCamelCase</a:t>
            </a:r>
            <a:r>
              <a:rPr lang="es-PE" dirty="0" smtClean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3289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3">
            <a:extLst>
              <a:ext uri="{FF2B5EF4-FFF2-40B4-BE49-F238E27FC236}">
                <a16:creationId xmlns:a16="http://schemas.microsoft.com/office/drawing/2014/main" id="{6B11A89D-749C-499C-9546-F2AA45D93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1899"/>
            <a:ext cx="8610601" cy="54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BA9F5CE-5DC7-422D-875C-FCC57462E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521" y="5930900"/>
            <a:ext cx="3694908" cy="957438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C3E7EC29-C7E8-42D5-8321-890CBB107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Conclusiones</a:t>
            </a:r>
            <a:endParaRPr lang="es-PE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5E65EB8-AA23-4E81-B022-35168862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3445"/>
            <a:ext cx="8735008" cy="4506174"/>
          </a:xfrm>
        </p:spPr>
        <p:txBody>
          <a:bodyPr/>
          <a:lstStyle/>
          <a:p>
            <a:r>
              <a:rPr lang="es-PE" dirty="0" smtClean="0"/>
              <a:t>Funciones deben tener un único objetivo.</a:t>
            </a:r>
          </a:p>
          <a:p>
            <a:r>
              <a:rPr lang="es-PE" dirty="0" smtClean="0"/>
              <a:t>Métodos dependientes de una funci</a:t>
            </a:r>
            <a:r>
              <a:rPr lang="es-PE" dirty="0" smtClean="0"/>
              <a:t>ón deben estar debajo de estas ,por orden de invocación.</a:t>
            </a:r>
          </a:p>
          <a:p>
            <a:r>
              <a:rPr lang="es-PE" dirty="0" smtClean="0"/>
              <a:t>Usar nombres de variables legibles.</a:t>
            </a:r>
          </a:p>
          <a:p>
            <a:r>
              <a:rPr lang="es-PE" dirty="0" smtClean="0"/>
              <a:t>Declarar variables en la parte superior de la clase .</a:t>
            </a: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117240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3">
            <a:extLst>
              <a:ext uri="{FF2B5EF4-FFF2-40B4-BE49-F238E27FC236}">
                <a16:creationId xmlns:a16="http://schemas.microsoft.com/office/drawing/2014/main" id="{CA2B236D-0187-44EF-85C1-F9BC167A1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1899"/>
            <a:ext cx="8610601" cy="54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D3BC0CAC-A334-4447-ABAA-FF2D769E7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521" y="5930900"/>
            <a:ext cx="3694908" cy="95743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242495E7-4FD8-4245-BD2C-56FB71DCF9B0}"/>
              </a:ext>
            </a:extLst>
          </p:cNvPr>
          <p:cNvSpPr txBox="1"/>
          <p:nvPr/>
        </p:nvSpPr>
        <p:spPr>
          <a:xfrm>
            <a:off x="4151390" y="2733203"/>
            <a:ext cx="3302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6000" dirty="0">
                <a:solidFill>
                  <a:schemeClr val="accent1">
                    <a:lumMod val="50000"/>
                  </a:schemeClr>
                </a:solidFill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80515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3">
            <a:extLst>
              <a:ext uri="{FF2B5EF4-FFF2-40B4-BE49-F238E27FC236}">
                <a16:creationId xmlns:a16="http://schemas.microsoft.com/office/drawing/2014/main" id="{CA2B236D-0187-44EF-85C1-F9BC167A1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1899"/>
            <a:ext cx="8610601" cy="54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CED4E66-6558-4251-9953-C3A4A4B80ED3}"/>
              </a:ext>
            </a:extLst>
          </p:cNvPr>
          <p:cNvSpPr txBox="1"/>
          <p:nvPr/>
        </p:nvSpPr>
        <p:spPr>
          <a:xfrm>
            <a:off x="1922299" y="754119"/>
            <a:ext cx="7159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400" b="1" dirty="0" smtClean="0">
                <a:solidFill>
                  <a:schemeClr val="accent1">
                    <a:lumMod val="75000"/>
                  </a:schemeClr>
                </a:solidFill>
              </a:rPr>
              <a:t>Código Limpio</a:t>
            </a:r>
            <a:endParaRPr lang="es-PE" sz="5400" b="1" dirty="0">
              <a:solidFill>
                <a:schemeClr val="accent1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DF20F25-78C7-4A2E-B9B4-70EF713046AE}"/>
              </a:ext>
            </a:extLst>
          </p:cNvPr>
          <p:cNvSpPr txBox="1"/>
          <p:nvPr/>
        </p:nvSpPr>
        <p:spPr>
          <a:xfrm>
            <a:off x="8158091" y="3862087"/>
            <a:ext cx="3425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solidFill>
                  <a:schemeClr val="accent1">
                    <a:lumMod val="75000"/>
                  </a:schemeClr>
                </a:solidFill>
              </a:rPr>
              <a:t>Integrantes</a:t>
            </a:r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  <a:p>
            <a:endParaRPr lang="es-PE" dirty="0"/>
          </a:p>
          <a:p>
            <a:r>
              <a:rPr lang="es-PE" dirty="0" err="1" smtClean="0"/>
              <a:t>Barreda,Carlos</a:t>
            </a:r>
            <a:endParaRPr lang="es-PE" dirty="0" smtClean="0"/>
          </a:p>
          <a:p>
            <a:r>
              <a:rPr lang="es-PE" dirty="0" err="1" smtClean="0"/>
              <a:t>Sotomayor,Victor</a:t>
            </a:r>
            <a:endParaRPr lang="es-PE" dirty="0" smtClean="0"/>
          </a:p>
          <a:p>
            <a:r>
              <a:rPr lang="es-PE" dirty="0" err="1" smtClean="0"/>
              <a:t>Samaniego,Prix</a:t>
            </a:r>
            <a:endParaRPr lang="es-PE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3BC0CAC-A334-4447-ABAA-FF2D769E7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521" y="5930900"/>
            <a:ext cx="3694908" cy="95743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01" y="2333184"/>
            <a:ext cx="4424368" cy="305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5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3">
            <a:extLst>
              <a:ext uri="{FF2B5EF4-FFF2-40B4-BE49-F238E27FC236}">
                <a16:creationId xmlns:a16="http://schemas.microsoft.com/office/drawing/2014/main" id="{CA2B236D-0187-44EF-85C1-F9BC167A1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1899"/>
            <a:ext cx="8610601" cy="54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D3BC0CAC-A334-4447-ABAA-FF2D769E7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521" y="5930900"/>
            <a:ext cx="3694908" cy="957438"/>
          </a:xfrm>
          <a:prstGeom prst="rect">
            <a:avLst/>
          </a:prstGeom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303EBF74-52BD-41D2-8824-38B6BAE63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423" y="2506660"/>
            <a:ext cx="6949751" cy="4351338"/>
          </a:xfrm>
        </p:spPr>
        <p:txBody>
          <a:bodyPr/>
          <a:lstStyle/>
          <a:p>
            <a:r>
              <a:rPr lang="es-PE" dirty="0" smtClean="0"/>
              <a:t>Mantenimiento.</a:t>
            </a:r>
            <a:endParaRPr lang="es-PE" dirty="0"/>
          </a:p>
          <a:p>
            <a:r>
              <a:rPr lang="es-PE" dirty="0" smtClean="0"/>
              <a:t>Reusabilidad.</a:t>
            </a:r>
            <a:endParaRPr lang="es-PE" dirty="0"/>
          </a:p>
          <a:p>
            <a:r>
              <a:rPr lang="es-PE" dirty="0" smtClean="0"/>
              <a:t>Reconocimiento </a:t>
            </a:r>
            <a:r>
              <a:rPr lang="es-PE" dirty="0" smtClean="0"/>
              <a:t>Profesional.</a:t>
            </a:r>
            <a:endParaRPr lang="es-PE" dirty="0"/>
          </a:p>
          <a:p>
            <a:r>
              <a:rPr lang="es-PE" dirty="0" smtClean="0"/>
              <a:t>Evitar Criticas.</a:t>
            </a:r>
          </a:p>
          <a:p>
            <a:r>
              <a:rPr lang="es-PE" dirty="0" smtClean="0"/>
              <a:t>Satisfacción </a:t>
            </a:r>
            <a:r>
              <a:rPr lang="es-PE" dirty="0" smtClean="0"/>
              <a:t>personal.</a:t>
            </a:r>
            <a:endParaRPr lang="es-PE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3E7EC29-C7E8-42D5-8321-890CBB107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796" y="728630"/>
            <a:ext cx="10377196" cy="850933"/>
          </a:xfrm>
        </p:spPr>
        <p:txBody>
          <a:bodyPr>
            <a:normAutofit/>
          </a:bodyPr>
          <a:lstStyle/>
          <a:p>
            <a:pPr algn="ctr"/>
            <a:r>
              <a:rPr lang="es-PE" sz="54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Para qué sirve  ?</a:t>
            </a:r>
            <a:endParaRPr lang="es-PE" sz="5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429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3">
            <a:extLst>
              <a:ext uri="{FF2B5EF4-FFF2-40B4-BE49-F238E27FC236}">
                <a16:creationId xmlns:a16="http://schemas.microsoft.com/office/drawing/2014/main" id="{6B11A89D-749C-499C-9546-F2AA45D93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1899"/>
            <a:ext cx="8610601" cy="54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BA9F5CE-5DC7-422D-875C-FCC57462E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521" y="5930900"/>
            <a:ext cx="3694908" cy="957438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C3E7EC29-C7E8-42D5-8321-890CBB107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Ítems a evaluar</a:t>
            </a:r>
            <a:endParaRPr lang="es-PE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5E65EB8-AA23-4E81-B022-35168862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6616"/>
            <a:ext cx="6539204" cy="3854784"/>
          </a:xfrm>
        </p:spPr>
        <p:txBody>
          <a:bodyPr/>
          <a:lstStyle/>
          <a:p>
            <a:r>
              <a:rPr lang="es-PE" dirty="0" smtClean="0"/>
              <a:t>Nombres con sentido.</a:t>
            </a:r>
          </a:p>
          <a:p>
            <a:r>
              <a:rPr lang="es-PE" dirty="0" smtClean="0"/>
              <a:t>Funciones.</a:t>
            </a:r>
          </a:p>
          <a:p>
            <a:r>
              <a:rPr lang="es-PE" dirty="0" smtClean="0"/>
              <a:t>Comentarios.</a:t>
            </a:r>
          </a:p>
          <a:p>
            <a:r>
              <a:rPr lang="es-PE" dirty="0" smtClean="0"/>
              <a:t>Formatos.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4140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3">
            <a:extLst>
              <a:ext uri="{FF2B5EF4-FFF2-40B4-BE49-F238E27FC236}">
                <a16:creationId xmlns:a16="http://schemas.microsoft.com/office/drawing/2014/main" id="{6B11A89D-749C-499C-9546-F2AA45D93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1899"/>
            <a:ext cx="8610601" cy="54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BA9F5CE-5DC7-422D-875C-FCC57462E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521" y="5930900"/>
            <a:ext cx="3694908" cy="957438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C3E7EC29-C7E8-42D5-8321-890CBB107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Nombres con sentidos </a:t>
            </a:r>
            <a:endParaRPr lang="es-PE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68" y="2058194"/>
            <a:ext cx="4248150" cy="17526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319" y="2110466"/>
            <a:ext cx="4877481" cy="164805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746" y="4273175"/>
            <a:ext cx="3000794" cy="1133633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845" y="4497616"/>
            <a:ext cx="4134427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3">
            <a:extLst>
              <a:ext uri="{FF2B5EF4-FFF2-40B4-BE49-F238E27FC236}">
                <a16:creationId xmlns:a16="http://schemas.microsoft.com/office/drawing/2014/main" id="{6B11A89D-749C-499C-9546-F2AA45D93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1899"/>
            <a:ext cx="8610601" cy="54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BA9F5CE-5DC7-422D-875C-FCC57462E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521" y="5930900"/>
            <a:ext cx="3694908" cy="957438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C3E7EC29-C7E8-42D5-8321-890CBB107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Funciones</a:t>
            </a:r>
            <a:endParaRPr lang="es-PE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5E65EB8-AA23-4E81-B022-35168862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4835"/>
            <a:ext cx="6539204" cy="3854784"/>
          </a:xfrm>
        </p:spPr>
        <p:txBody>
          <a:bodyPr/>
          <a:lstStyle/>
          <a:p>
            <a:r>
              <a:rPr lang="es-PE" dirty="0" smtClean="0"/>
              <a:t>20 líneas aproximadamente</a:t>
            </a:r>
          </a:p>
          <a:p>
            <a:r>
              <a:rPr lang="es-PE" dirty="0" smtClean="0"/>
              <a:t>Dedicarse a un único Objetivo.</a:t>
            </a:r>
          </a:p>
          <a:p>
            <a:r>
              <a:rPr lang="es-PE" dirty="0" smtClean="0"/>
              <a:t>Nombre descriptivo de la función.</a:t>
            </a:r>
          </a:p>
        </p:txBody>
      </p:sp>
    </p:spTree>
    <p:extLst>
      <p:ext uri="{BB962C8B-B14F-4D97-AF65-F5344CB8AC3E}">
        <p14:creationId xmlns:p14="http://schemas.microsoft.com/office/powerpoint/2010/main" val="223510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3">
            <a:extLst>
              <a:ext uri="{FF2B5EF4-FFF2-40B4-BE49-F238E27FC236}">
                <a16:creationId xmlns:a16="http://schemas.microsoft.com/office/drawing/2014/main" id="{6B11A89D-749C-499C-9546-F2AA45D93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1899"/>
            <a:ext cx="8610601" cy="54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BA9F5CE-5DC7-422D-875C-FCC57462E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521" y="5930900"/>
            <a:ext cx="3694908" cy="957438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C3E7EC29-C7E8-42D5-8321-890CBB107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Funciones-dedicarse a un objetivo</a:t>
            </a:r>
            <a:endParaRPr lang="es-PE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68" y="2554289"/>
            <a:ext cx="5186445" cy="170815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32155"/>
            <a:ext cx="5925117" cy="235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3">
            <a:extLst>
              <a:ext uri="{FF2B5EF4-FFF2-40B4-BE49-F238E27FC236}">
                <a16:creationId xmlns:a16="http://schemas.microsoft.com/office/drawing/2014/main" id="{6B11A89D-749C-499C-9546-F2AA45D93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1899"/>
            <a:ext cx="8610601" cy="54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BA9F5CE-5DC7-422D-875C-FCC57462E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521" y="5930900"/>
            <a:ext cx="3694908" cy="957438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C3E7EC29-C7E8-42D5-8321-890CBB107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Funciones-nombre descriptivo</a:t>
            </a:r>
            <a:endParaRPr lang="es-PE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823" y="2071687"/>
            <a:ext cx="6221365" cy="323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5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3">
            <a:extLst>
              <a:ext uri="{FF2B5EF4-FFF2-40B4-BE49-F238E27FC236}">
                <a16:creationId xmlns:a16="http://schemas.microsoft.com/office/drawing/2014/main" id="{6B11A89D-749C-499C-9546-F2AA45D93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1899"/>
            <a:ext cx="8610601" cy="54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BA9F5CE-5DC7-422D-875C-FCC57462E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521" y="5930900"/>
            <a:ext cx="3694908" cy="957438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C3E7EC29-C7E8-42D5-8321-890CBB107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Funciones- correcta implementación</a:t>
            </a:r>
            <a:endParaRPr lang="es-PE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40" y="1977643"/>
            <a:ext cx="5325318" cy="366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7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2138</TotalTime>
  <Words>161</Words>
  <Application>Microsoft Office PowerPoint</Application>
  <PresentationFormat>Panorámica</PresentationFormat>
  <Paragraphs>47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Para qué sirve  ?</vt:lpstr>
      <vt:lpstr>Ítems a evaluar</vt:lpstr>
      <vt:lpstr>Nombres con sentidos </vt:lpstr>
      <vt:lpstr>Funciones</vt:lpstr>
      <vt:lpstr>Funciones-dedicarse a un objetivo</vt:lpstr>
      <vt:lpstr>Funciones-nombre descriptivo</vt:lpstr>
      <vt:lpstr>Funciones- correcta implementación</vt:lpstr>
      <vt:lpstr>Comentarios</vt:lpstr>
      <vt:lpstr>Comentarios- Evitar Comentarios Redundantes e innecesarios </vt:lpstr>
      <vt:lpstr>Comentarios- Evitar Comentarios de códigos  </vt:lpstr>
      <vt:lpstr>Formato</vt:lpstr>
      <vt:lpstr>Nombrar a las constantes numéricas.</vt:lpstr>
      <vt:lpstr>Notación Húngara </vt:lpstr>
      <vt:lpstr>Notaciones - CamelCase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Katherine Mendoza</dc:creator>
  <cp:lastModifiedBy>Prix Anthony Samaniego Huaman</cp:lastModifiedBy>
  <cp:revision>72</cp:revision>
  <dcterms:created xsi:type="dcterms:W3CDTF">2017-08-15T20:24:02Z</dcterms:created>
  <dcterms:modified xsi:type="dcterms:W3CDTF">2017-10-09T00:04:26Z</dcterms:modified>
</cp:coreProperties>
</file>