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78" r:id="rId5"/>
    <p:sldId id="279" r:id="rId6"/>
    <p:sldId id="284" r:id="rId7"/>
    <p:sldId id="259" r:id="rId8"/>
    <p:sldId id="281" r:id="rId9"/>
    <p:sldId id="286" r:id="rId10"/>
    <p:sldId id="285" r:id="rId11"/>
    <p:sldId id="287" r:id="rId12"/>
    <p:sldId id="280" r:id="rId13"/>
    <p:sldId id="282" r:id="rId14"/>
    <p:sldId id="283" r:id="rId15"/>
    <p:sldId id="291" r:id="rId16"/>
    <p:sldId id="288" r:id="rId17"/>
    <p:sldId id="292" r:id="rId18"/>
    <p:sldId id="290" r:id="rId19"/>
    <p:sldId id="267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12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9" name="Picture 4" descr="http://cpe.cientifica.edu.pe/sites/default/files/logo-cepe-azul.png">
            <a:extLst>
              <a:ext uri="{FF2B5EF4-FFF2-40B4-BE49-F238E27FC236}">
                <a16:creationId xmlns:a16="http://schemas.microsoft.com/office/drawing/2014/main" xmlns="" id="{A5096451-0B35-44A2-AE6E-EE2EF9F009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6409947"/>
            <a:ext cx="1156881" cy="2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 descr="Imagen que contiene cielo, texto, edificio&#10;&#10;Descripción generada con confianza alta">
            <a:extLst>
              <a:ext uri="{FF2B5EF4-FFF2-40B4-BE49-F238E27FC236}">
                <a16:creationId xmlns:a16="http://schemas.microsoft.com/office/drawing/2014/main" xmlns="" id="{2946DFDD-1474-432E-9F03-B425A617DE2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83661" y="6392344"/>
            <a:ext cx="1387283" cy="28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0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8" name="Picture 4" descr="http://cpe.cientifica.edu.pe/sites/default/files/logo-cepe-azul.png">
            <a:extLst>
              <a:ext uri="{FF2B5EF4-FFF2-40B4-BE49-F238E27FC236}">
                <a16:creationId xmlns:a16="http://schemas.microsoft.com/office/drawing/2014/main" xmlns="" id="{EBE89D93-E724-4456-9A45-58C6D2A4A72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6409947"/>
            <a:ext cx="1156881" cy="2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 descr="Imagen que contiene cielo, texto, edificio&#10;&#10;Descripción generada con confianza alta">
            <a:extLst>
              <a:ext uri="{FF2B5EF4-FFF2-40B4-BE49-F238E27FC236}">
                <a16:creationId xmlns:a16="http://schemas.microsoft.com/office/drawing/2014/main" xmlns="" id="{3726D29C-FA2F-42F0-BFC2-BFEBB13566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83661" y="6392344"/>
            <a:ext cx="1387283" cy="28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38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35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8" name="Picture 4" descr="http://cpe.cientifica.edu.pe/sites/default/files/logo-cepe-azul.png">
            <a:extLst>
              <a:ext uri="{FF2B5EF4-FFF2-40B4-BE49-F238E27FC236}">
                <a16:creationId xmlns:a16="http://schemas.microsoft.com/office/drawing/2014/main" xmlns="" id="{5116E624-18F6-420D-90A8-94D1A16EAF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6453907"/>
            <a:ext cx="1156881" cy="2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 descr="Imagen que contiene cielo, texto, edificio&#10;&#10;Descripción generada con confianza alta">
            <a:extLst>
              <a:ext uri="{FF2B5EF4-FFF2-40B4-BE49-F238E27FC236}">
                <a16:creationId xmlns:a16="http://schemas.microsoft.com/office/drawing/2014/main" xmlns="" id="{7C91CD65-9BE1-4ED7-9C27-1F57EB5469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83661" y="6436304"/>
            <a:ext cx="1387283" cy="28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153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8" name="Picture 4" descr="http://cpe.cientifica.edu.pe/sites/default/files/logo-cepe-azul.png">
            <a:extLst>
              <a:ext uri="{FF2B5EF4-FFF2-40B4-BE49-F238E27FC236}">
                <a16:creationId xmlns:a16="http://schemas.microsoft.com/office/drawing/2014/main" xmlns="" id="{7D8235E3-9E84-4AAC-A9F4-D5537FD0BBA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6409947"/>
            <a:ext cx="1156881" cy="2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 descr="Imagen que contiene cielo, texto, edificio&#10;&#10;Descripción generada con confianza alta">
            <a:extLst>
              <a:ext uri="{FF2B5EF4-FFF2-40B4-BE49-F238E27FC236}">
                <a16:creationId xmlns:a16="http://schemas.microsoft.com/office/drawing/2014/main" xmlns="" id="{4C5A2205-A392-45EA-B9A4-B7D605AB5BE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83661" y="6392344"/>
            <a:ext cx="1387283" cy="28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481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9" name="Picture 4" descr="http://cpe.cientifica.edu.pe/sites/default/files/logo-cepe-azul.png">
            <a:extLst>
              <a:ext uri="{FF2B5EF4-FFF2-40B4-BE49-F238E27FC236}">
                <a16:creationId xmlns:a16="http://schemas.microsoft.com/office/drawing/2014/main" xmlns="" id="{4C4A1FD2-6525-49D4-9287-758BC52EB87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6418403"/>
            <a:ext cx="1156881" cy="2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 descr="Imagen que contiene cielo, texto, edificio&#10;&#10;Descripción generada con confianza alta">
            <a:extLst>
              <a:ext uri="{FF2B5EF4-FFF2-40B4-BE49-F238E27FC236}">
                <a16:creationId xmlns:a16="http://schemas.microsoft.com/office/drawing/2014/main" xmlns="" id="{8B0FDB2B-E797-425E-9C66-03672EE3D9C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83661" y="6400800"/>
            <a:ext cx="1387283" cy="28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931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1" name="Picture 4" descr="http://cpe.cientifica.edu.pe/sites/default/files/logo-cepe-azul.png">
            <a:extLst>
              <a:ext uri="{FF2B5EF4-FFF2-40B4-BE49-F238E27FC236}">
                <a16:creationId xmlns:a16="http://schemas.microsoft.com/office/drawing/2014/main" xmlns="" id="{7B25393E-813F-445E-9232-8A58D3891C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6409947"/>
            <a:ext cx="1156881" cy="2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 descr="Imagen que contiene cielo, texto, edificio&#10;&#10;Descripción generada con confianza alta">
            <a:extLst>
              <a:ext uri="{FF2B5EF4-FFF2-40B4-BE49-F238E27FC236}">
                <a16:creationId xmlns:a16="http://schemas.microsoft.com/office/drawing/2014/main" xmlns="" id="{5B6ACEC3-511A-4586-B672-E72C30D7F6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83661" y="6392344"/>
            <a:ext cx="1387283" cy="28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386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7" name="Picture 4" descr="http://cpe.cientifica.edu.pe/sites/default/files/logo-cepe-azul.png">
            <a:extLst>
              <a:ext uri="{FF2B5EF4-FFF2-40B4-BE49-F238E27FC236}">
                <a16:creationId xmlns:a16="http://schemas.microsoft.com/office/drawing/2014/main" xmlns="" id="{9A16176F-620A-4466-B13E-9A08AAD2E18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6409947"/>
            <a:ext cx="1156881" cy="2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 descr="Imagen que contiene cielo, texto, edificio&#10;&#10;Descripción generada con confianza alta">
            <a:extLst>
              <a:ext uri="{FF2B5EF4-FFF2-40B4-BE49-F238E27FC236}">
                <a16:creationId xmlns:a16="http://schemas.microsoft.com/office/drawing/2014/main" xmlns="" id="{902FCB47-6393-4262-9565-9C380F4335F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83661" y="6392344"/>
            <a:ext cx="1387283" cy="28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511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5" name="Picture 4" descr="http://cpe.cientifica.edu.pe/sites/default/files/logo-cepe-azul.png">
            <a:extLst>
              <a:ext uri="{FF2B5EF4-FFF2-40B4-BE49-F238E27FC236}">
                <a16:creationId xmlns:a16="http://schemas.microsoft.com/office/drawing/2014/main" xmlns="" id="{7EDAEE47-50C0-4D3D-A539-F9D43D145E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6409947"/>
            <a:ext cx="1156881" cy="2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 descr="Imagen que contiene cielo, texto, edificio&#10;&#10;Descripción generada con confianza alta">
            <a:extLst>
              <a:ext uri="{FF2B5EF4-FFF2-40B4-BE49-F238E27FC236}">
                <a16:creationId xmlns:a16="http://schemas.microsoft.com/office/drawing/2014/main" xmlns="" id="{D72E6674-4CE1-48B0-8834-5192B415497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83661" y="6392344"/>
            <a:ext cx="1387283" cy="28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172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0" name="Picture 4" descr="http://cpe.cientifica.edu.pe/sites/default/files/logo-cepe-azul.png">
            <a:extLst>
              <a:ext uri="{FF2B5EF4-FFF2-40B4-BE49-F238E27FC236}">
                <a16:creationId xmlns:a16="http://schemas.microsoft.com/office/drawing/2014/main" xmlns="" id="{F85A68FE-07A1-4DC3-90AA-F5B1D4931D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6506662"/>
            <a:ext cx="1156881" cy="2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 descr="Imagen que contiene cielo, texto, edificio&#10;&#10;Descripción generada con confianza alta">
            <a:extLst>
              <a:ext uri="{FF2B5EF4-FFF2-40B4-BE49-F238E27FC236}">
                <a16:creationId xmlns:a16="http://schemas.microsoft.com/office/drawing/2014/main" xmlns="" id="{0A5C867D-17AA-4D61-9372-42E2B4CD713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83661" y="6489059"/>
            <a:ext cx="1387283" cy="28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803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8" name="Picture 4" descr="http://cpe.cientifica.edu.pe/sites/default/files/logo-cepe-azul.png">
            <a:extLst>
              <a:ext uri="{FF2B5EF4-FFF2-40B4-BE49-F238E27FC236}">
                <a16:creationId xmlns:a16="http://schemas.microsoft.com/office/drawing/2014/main" xmlns="" id="{8020AD52-1B03-4E1D-B154-E7627B8CCF9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6409947"/>
            <a:ext cx="1156881" cy="2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 descr="Imagen que contiene cielo, texto, edificio&#10;&#10;Descripción generada con confianza alta">
            <a:extLst>
              <a:ext uri="{FF2B5EF4-FFF2-40B4-BE49-F238E27FC236}">
                <a16:creationId xmlns:a16="http://schemas.microsoft.com/office/drawing/2014/main" xmlns="" id="{05CC0789-C0A6-417A-9725-CBD592B473A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83661" y="6392344"/>
            <a:ext cx="1387283" cy="28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991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650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62" r:id="rId3"/>
    <p:sldLayoutId id="2147483663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FE29FDF-263A-4DF6-968C-0EB51F9125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sz="2800" dirty="0" smtClean="0"/>
              <a:t>PRUEBAS DE COBERTURA</a:t>
            </a:r>
            <a:endParaRPr lang="en-US" sz="2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17097892-5326-461B-B2E5-0F2E40A8BF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Análisis</a:t>
            </a:r>
            <a:r>
              <a:rPr lang="en-US" dirty="0" smtClean="0"/>
              <a:t> y </a:t>
            </a:r>
            <a:r>
              <a:rPr lang="es-PE" dirty="0" smtClean="0"/>
              <a:t>diseño</a:t>
            </a:r>
            <a:r>
              <a:rPr lang="en-US" dirty="0" smtClean="0"/>
              <a:t> orient ado a </a:t>
            </a:r>
            <a:r>
              <a:rPr lang="es-PE" dirty="0" smtClean="0"/>
              <a:t>objetos</a:t>
            </a:r>
            <a:endParaRPr lang="es-PE" dirty="0"/>
          </a:p>
        </p:txBody>
      </p:sp>
      <p:pic>
        <p:nvPicPr>
          <p:cNvPr id="6" name="Picture 4" descr="Image result for ucusr cpe logo transparente">
            <a:extLst>
              <a:ext uri="{FF2B5EF4-FFF2-40B4-BE49-F238E27FC236}">
                <a16:creationId xmlns:a16="http://schemas.microsoft.com/office/drawing/2014/main" xmlns="" id="{D80D1B2B-B3B3-4118-92DC-0759DD15E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529" y="2790604"/>
            <a:ext cx="1087556" cy="222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624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93" y="864674"/>
            <a:ext cx="8243048" cy="484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69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/>
          <p:nvPr/>
        </p:nvPicPr>
        <p:blipFill>
          <a:blip r:embed="rId2"/>
          <a:stretch>
            <a:fillRect/>
          </a:stretch>
        </p:blipFill>
        <p:spPr>
          <a:xfrm>
            <a:off x="1572745" y="1212196"/>
            <a:ext cx="6132419" cy="4623827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81874" y="842864"/>
            <a:ext cx="2381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/>
              <a:t>PRUEBAS DE SISTEMA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00044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55289"/>
            <a:ext cx="8312754" cy="461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99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942" y="772365"/>
            <a:ext cx="7430340" cy="5319947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98862" y="772365"/>
            <a:ext cx="2894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/>
              <a:t>PRUEBAS DE ACEPTACION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8199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47" y="888625"/>
            <a:ext cx="8240240" cy="453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93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86" y="935970"/>
            <a:ext cx="8192339" cy="487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97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013CBC8C-979D-4226-9BCC-8B2BD38E4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</p:spPr>
        <p:txBody>
          <a:bodyPr/>
          <a:lstStyle/>
          <a:p>
            <a:r>
              <a:rPr lang="es-PE" dirty="0"/>
              <a:t/>
            </a:r>
            <a:br>
              <a:rPr lang="es-PE" dirty="0"/>
            </a:br>
            <a:r>
              <a:rPr lang="es-PE" b="1" dirty="0" smtClean="0"/>
              <a:t>TECNOLOGIAS de testing</a:t>
            </a:r>
            <a:endParaRPr lang="en-US" dirty="0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554647" y="2058258"/>
            <a:ext cx="8016297" cy="385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3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CONCLUSIONES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s-PE" dirty="0"/>
              <a:t>No hay que buscar la calidad perfecta ni el 100% de cobertura, esto no es inteligente ni práctico, ya que nos llevaría demasiado tiempo y esfuerzo. Pero si son necesario unos mínimos de calidad y enfocar nuestros esfuerzos a probar las piezas más complicadas o más importantes para negocio.</a:t>
            </a:r>
          </a:p>
          <a:p>
            <a:pPr algn="just" fontAlgn="base"/>
            <a:r>
              <a:rPr lang="es-PE" dirty="0"/>
              <a:t>Herramientas como Cobertura nos ayudan enormemente a conseguir estos objetivos y son un aliado fundamental para entornos de mejora continua.</a:t>
            </a:r>
          </a:p>
          <a:p>
            <a:pPr algn="just" fontAlgn="base"/>
            <a:r>
              <a:rPr lang="es-PE" dirty="0"/>
              <a:t>Recordar siempre que, sin medir, es imposible mejorar. Hay que medir antes y después, y comparar las medidas. Eso es lo que realmente me indica si estoy mejorando o empeorando.</a:t>
            </a:r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08232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013CBC8C-979D-4226-9BCC-8B2BD38E4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</p:spPr>
        <p:txBody>
          <a:bodyPr/>
          <a:lstStyle/>
          <a:p>
            <a:r>
              <a:rPr lang="es-PE" dirty="0"/>
              <a:t/>
            </a:r>
            <a:br>
              <a:rPr lang="es-PE" dirty="0"/>
            </a:br>
            <a:r>
              <a:rPr lang="es-PE" b="1" dirty="0" smtClean="0"/>
              <a:t>EJEMPLO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771" y="2205878"/>
            <a:ext cx="4855229" cy="343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78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2081071-BE9F-4EFB-BE71-297AD8F680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Gracias por su atención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884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13CBC8C-979D-4226-9BCC-8B2BD38E4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/>
            </a:r>
            <a:br>
              <a:rPr lang="es-PE" dirty="0"/>
            </a:br>
            <a:r>
              <a:rPr lang="es-PE" b="1" dirty="0"/>
              <a:t>INTRODUCCIÓN 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06" y="1937776"/>
            <a:ext cx="8294594" cy="445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15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24" y="813827"/>
            <a:ext cx="8637451" cy="506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07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78" y="855568"/>
            <a:ext cx="8615305" cy="479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3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56" y="864813"/>
            <a:ext cx="8548385" cy="483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22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013CBC8C-979D-4226-9BCC-8B2BD38E4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</p:spPr>
        <p:txBody>
          <a:bodyPr/>
          <a:lstStyle/>
          <a:p>
            <a:r>
              <a:rPr lang="es-MX" dirty="0" smtClean="0"/>
              <a:t>TECNICAS DE VALIDACION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0375" y="1953745"/>
            <a:ext cx="8683625" cy="328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90000"/>
              </a:lnSpc>
              <a:spcBef>
                <a:spcPct val="0"/>
              </a:spcBef>
            </a:pPr>
            <a:r>
              <a:rPr lang="es-ES_tradnl" altLang="es-PE" sz="2800" b="1" dirty="0" smtClean="0">
                <a:latin typeface="Arial" panose="020B0604020202020204" pitchFamily="34" charset="0"/>
              </a:rPr>
              <a:t> </a:t>
            </a:r>
            <a:r>
              <a:rPr lang="es-ES_tradnl" altLang="es-PE" sz="2000" b="1" dirty="0" smtClean="0">
                <a:latin typeface="Arial" panose="020B0604020202020204" pitchFamily="34" charset="0"/>
              </a:rPr>
              <a:t>Caja Negra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_tradnl" altLang="es-PE" sz="2000" dirty="0" smtClean="0">
                <a:latin typeface="Arial" panose="020B0604020202020204" pitchFamily="34" charset="0"/>
              </a:rPr>
              <a:t> 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_tradnl" altLang="es-PE" sz="2000" dirty="0">
              <a:latin typeface="Arial" panose="020B0604020202020204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_tradnl" altLang="es-PE" sz="2000" dirty="0" smtClean="0">
              <a:latin typeface="Arial" panose="020B0604020202020204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_tradnl" altLang="es-PE" sz="2000" dirty="0">
              <a:latin typeface="Arial" panose="020B0604020202020204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_tradnl" altLang="es-PE" sz="2000" dirty="0" smtClean="0">
              <a:latin typeface="Arial" panose="020B0604020202020204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_tradnl" altLang="es-PE" sz="2000" dirty="0" smtClean="0">
              <a:latin typeface="Arial" panose="020B0604020202020204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</a:pPr>
            <a:r>
              <a:rPr lang="es-ES_tradnl" altLang="es-PE" sz="2000" dirty="0" smtClean="0"/>
              <a:t> </a:t>
            </a:r>
            <a:r>
              <a:rPr lang="es-ES_tradnl" altLang="es-PE" sz="2000" b="1" dirty="0" smtClean="0">
                <a:latin typeface="Arial" panose="020B0604020202020204" pitchFamily="34" charset="0"/>
              </a:rPr>
              <a:t>Caja Blanca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_tradnl" altLang="es-PE" dirty="0" smtClean="0">
              <a:latin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936" y="2142314"/>
            <a:ext cx="4096571" cy="193214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r="1928"/>
          <a:stretch/>
        </p:blipFill>
        <p:spPr>
          <a:xfrm>
            <a:off x="3066210" y="4263029"/>
            <a:ext cx="4773426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99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013CBC8C-979D-4226-9BCC-8B2BD38E4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</p:spPr>
        <p:txBody>
          <a:bodyPr/>
          <a:lstStyle/>
          <a:p>
            <a:r>
              <a:rPr lang="es-PE" dirty="0"/>
              <a:t/>
            </a:r>
            <a:br>
              <a:rPr lang="es-PE" dirty="0"/>
            </a:br>
            <a:r>
              <a:rPr lang="es-PE" b="1" dirty="0" smtClean="0"/>
              <a:t>niveles de testing</a:t>
            </a:r>
            <a:endParaRPr lang="en-U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435" y="2445172"/>
            <a:ext cx="6929717" cy="386218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427700" y="2075840"/>
            <a:ext cx="2299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/>
              <a:t>PRUEBAS UNITARIAS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6050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94" y="854448"/>
            <a:ext cx="8189259" cy="443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53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699" y="1519518"/>
            <a:ext cx="6673383" cy="4244255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52652" y="851646"/>
            <a:ext cx="3063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/>
              <a:t>PRUEBAS DE INTEGRACION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2869671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176</TotalTime>
  <Words>147</Words>
  <Application>Microsoft Office PowerPoint</Application>
  <PresentationFormat>Presentación en pantalla (4:3)</PresentationFormat>
  <Paragraphs>24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Gill Sans MT</vt:lpstr>
      <vt:lpstr>Wingdings 2</vt:lpstr>
      <vt:lpstr>Dividendo</vt:lpstr>
      <vt:lpstr>PRUEBAS DE COBERTURA</vt:lpstr>
      <vt:lpstr> INTRODUCCIÓN </vt:lpstr>
      <vt:lpstr>Presentación de PowerPoint</vt:lpstr>
      <vt:lpstr>Presentación de PowerPoint</vt:lpstr>
      <vt:lpstr>Presentación de PowerPoint</vt:lpstr>
      <vt:lpstr>TECNICAS DE VALIDACION</vt:lpstr>
      <vt:lpstr> niveles de testing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 TECNOLOGIAS de testing</vt:lpstr>
      <vt:lpstr>CONCLUSIONES</vt:lpstr>
      <vt:lpstr> EJEMPLO</vt:lpstr>
      <vt:lpstr>Gracias por su atención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Conservación de la energía mecánica</dc:title>
  <dc:creator>Jarek Moromizato</dc:creator>
  <cp:lastModifiedBy>Luigui Salazar</cp:lastModifiedBy>
  <cp:revision>28</cp:revision>
  <dcterms:created xsi:type="dcterms:W3CDTF">2017-07-03T12:32:44Z</dcterms:created>
  <dcterms:modified xsi:type="dcterms:W3CDTF">2017-10-12T17:15:30Z</dcterms:modified>
</cp:coreProperties>
</file>