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6" r:id="rId4"/>
    <p:sldId id="287" r:id="rId5"/>
    <p:sldId id="289" r:id="rId6"/>
    <p:sldId id="288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8F43D-DB5E-420B-83E4-B9C041A81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5AFF1D-7491-4F4A-AB40-69A46565D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6F2282-1727-4BF5-8E13-7ADCC939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287B-85E7-4C34-B443-34FE92D5E0C5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6CFE34-AF09-4493-BB6D-6A2043AD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B90D01-08C4-4C6E-863B-63784978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A1E5-E7A7-42ED-A844-CC323C9CBD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775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7D003-A78D-4956-A9E7-D5F8ACE5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337B64-A48C-4131-84D6-C381F27CF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41B797-FCAE-4760-983C-1AC9BAF2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287B-85E7-4C34-B443-34FE92D5E0C5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94FE44-2DF4-437A-B968-FAC0C089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8A67D8-143A-4BC9-9F69-8B75FE983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A1E5-E7A7-42ED-A844-CC323C9CBD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545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7C436C-85A0-4F21-BA92-73A347824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54EDF7-E334-42AE-B9D1-5A47B9582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7CA246-77AD-4FC9-8DB4-FEB11AB8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287B-85E7-4C34-B443-34FE92D5E0C5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006FDF-B9DD-4194-A72F-0F943B2B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AB9729-BD8D-4EFB-AEF2-C7C485AC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A1E5-E7A7-42ED-A844-CC323C9CBD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182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88D16-D5BA-4F82-AA2F-687564F95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6CED51-48DF-4D6F-AD56-C5D7EAF08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9B12A7-52DD-46A9-A921-8CFC9EAD1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287B-85E7-4C34-B443-34FE92D5E0C5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16A0C7-1988-4579-9A8E-A8FC3B27F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8ED0F4-AB96-4AE5-863E-67834480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A1E5-E7A7-42ED-A844-CC323C9CBD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418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DDDCA-4CA3-463B-9382-91A4C586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ED9596-98A2-4621-B0AB-5A4C8F432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877887-1077-4E55-B9C4-DED664AB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287B-85E7-4C34-B443-34FE92D5E0C5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A9933F-9D76-427D-9E33-99CDFF9F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282699-A6C2-479A-847C-3B5DE796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A1E5-E7A7-42ED-A844-CC323C9CBD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452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35819-6E7A-47CB-8CD6-4B1BC240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B9D150-3AD1-4886-9479-1A70885AE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FEE8C9-02B7-47F8-A00B-B7E70C9ED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1A6D7F-64D0-4028-8077-D616B5A7D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287B-85E7-4C34-B443-34FE92D5E0C5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7ABCC5-4078-4580-8B99-9790C0A4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1C3EC9-C508-4590-B415-A311DD63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A1E5-E7A7-42ED-A844-CC323C9CBD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226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FAE41-1F6E-4E9C-9A6B-5605B76A7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D61574-98D1-4593-9BCA-AF3A311CD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6546A3-9ACE-4A24-8909-DA1B1089E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0427E1-D95A-44A1-9A64-A9F893C77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D0D884-68A3-4C1B-9F06-D227E30CBC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ADBAC5-941E-49D0-B1BA-40955394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287B-85E7-4C34-B443-34FE92D5E0C5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429FF8E-4666-49E7-844C-6A8F8FC5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C9BDFC7-CB39-432E-B577-8600B022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A1E5-E7A7-42ED-A844-CC323C9CBD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397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04878-AF70-4FD9-88FF-BA3C4A04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A79873D-25DB-4C05-A0D4-0E7FA080F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287B-85E7-4C34-B443-34FE92D5E0C5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D159E7-4885-4DF7-9497-73F05C0A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FF1F60-EE73-46A7-BDB4-8BEBB894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A1E5-E7A7-42ED-A844-CC323C9CBD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792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1C1B28C-1F38-4786-AB6C-9E7C61BE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287B-85E7-4C34-B443-34FE92D5E0C5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07B3E15-99D5-46F4-896D-1E19F64D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60EF9E-9071-4D1A-9B22-125D9AEE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A1E5-E7A7-42ED-A844-CC323C9CBD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605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BA7EC-E188-407E-AE09-FA4B2276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A51D92-C18D-4F70-A5F4-7BA7812B6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22DF32-FA6C-4A3C-A374-FECFBD87E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53BB54-3702-45AE-9ACE-CFC926C8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287B-85E7-4C34-B443-34FE92D5E0C5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F09D04-48D9-4933-AC38-A9DD7CA0D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D1C85A-7BF8-40D4-B7C0-09CA54AF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A1E5-E7A7-42ED-A844-CC323C9CBD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065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C2AC4-5C3F-4E14-8811-C540D7FA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23C5BF1-1B09-48B7-9AB3-1010B3A47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5B9A98-1DE2-424D-B218-8F730050B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2E70FC-8C99-4CAF-BCD3-394EEF54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287B-85E7-4C34-B443-34FE92D5E0C5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696AB4-2794-4F16-AB5F-BFBACF51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B8D607-A131-44C0-AD9D-E33E845D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A1E5-E7A7-42ED-A844-CC323C9CBD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050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08C8191-C3CB-4F8C-8BCF-C976B940D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2F46AB-F372-4DF7-98DB-76C262E00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2BEBA5-0589-4475-950A-40019FD4C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0287B-85E7-4C34-B443-34FE92D5E0C5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26CD5F-3C7C-49F4-9A65-B143454A4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256208-789A-41C2-B2C4-2F76A4E57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BA1E5-E7A7-42ED-A844-CC323C9CBD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831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package" Target="../embeddings/Dibujo_de_Microsoft_Visio.vsdx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CB85164-586F-4357-91A9-643EF219CA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91" r="764" b="26786"/>
          <a:stretch/>
        </p:blipFill>
        <p:spPr>
          <a:xfrm>
            <a:off x="2602381" y="1771306"/>
            <a:ext cx="6594614" cy="143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6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3">
            <a:extLst>
              <a:ext uri="{FF2B5EF4-FFF2-40B4-BE49-F238E27FC236}">
                <a16:creationId xmlns:a16="http://schemas.microsoft.com/office/drawing/2014/main" id="{CA2B236D-0187-44EF-85C1-F9BC167A1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1899"/>
            <a:ext cx="8610601" cy="54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D3BC0CAC-A334-4447-ABAA-FF2D769E7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521" y="5930900"/>
            <a:ext cx="3694908" cy="95743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24689" y="651850"/>
            <a:ext cx="1132588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Introducción </a:t>
            </a:r>
            <a:r>
              <a:rPr lang="es-PE" dirty="0" smtClean="0"/>
              <a:t>:</a:t>
            </a:r>
          </a:p>
          <a:p>
            <a:endParaRPr lang="es-PE" dirty="0"/>
          </a:p>
          <a:p>
            <a:r>
              <a:rPr lang="es-PE" dirty="0"/>
              <a:t>El objetivo del presente proyecto es resolver un problema </a:t>
            </a:r>
            <a:r>
              <a:rPr lang="es-PE" dirty="0" smtClean="0"/>
              <a:t>por </a:t>
            </a:r>
            <a:r>
              <a:rPr lang="es-PE" dirty="0"/>
              <a:t>el cual viene atravesando la institución educativa “El Alma </a:t>
            </a:r>
            <a:r>
              <a:rPr lang="es-PE" dirty="0" smtClean="0"/>
              <a:t> del </a:t>
            </a:r>
            <a:r>
              <a:rPr lang="es-PE" dirty="0"/>
              <a:t>Saber”, este problema es a causa de no poder tener </a:t>
            </a:r>
            <a:r>
              <a:rPr lang="es-PE" dirty="0" smtClean="0"/>
              <a:t> información </a:t>
            </a:r>
            <a:r>
              <a:rPr lang="es-PE" dirty="0"/>
              <a:t>precisa y correcta sobre las matrículas y los </a:t>
            </a:r>
            <a:br>
              <a:rPr lang="es-PE" dirty="0"/>
            </a:br>
            <a:r>
              <a:rPr lang="es-PE" dirty="0"/>
              <a:t>pagos dentro de la institución generando un desorden total dentro de esta, mediante el informe se describirá como daremos solución a dicho problema</a:t>
            </a:r>
            <a:r>
              <a:rPr lang="es-PE" dirty="0" smtClean="0"/>
              <a:t>.</a:t>
            </a:r>
          </a:p>
          <a:p>
            <a:endParaRPr lang="es-PE" dirty="0"/>
          </a:p>
          <a:p>
            <a:r>
              <a:rPr lang="es-PE" dirty="0"/>
              <a:t>Alcances y limitaciones </a:t>
            </a:r>
            <a:r>
              <a:rPr lang="es-PE" dirty="0" smtClean="0"/>
              <a:t>:</a:t>
            </a:r>
          </a:p>
          <a:p>
            <a:endParaRPr lang="es-PE" dirty="0"/>
          </a:p>
          <a:p>
            <a:r>
              <a:rPr lang="es-PE" dirty="0"/>
              <a:t>*Alcance :Ser un software diseñado para los usuarios que lo necesiten</a:t>
            </a:r>
            <a:r>
              <a:rPr lang="es-PE" dirty="0" smtClean="0"/>
              <a:t>.</a:t>
            </a:r>
          </a:p>
          <a:p>
            <a:endParaRPr lang="es-PE" dirty="0"/>
          </a:p>
          <a:p>
            <a:r>
              <a:rPr lang="es-PE" dirty="0"/>
              <a:t>*Limitaciones :Debe existir por lo menos dos actores en donde podamos aplicar los </a:t>
            </a:r>
            <a:br>
              <a:rPr lang="es-PE" dirty="0"/>
            </a:br>
            <a:r>
              <a:rPr lang="es-PE" dirty="0"/>
              <a:t>casos de uso del sistema.</a:t>
            </a:r>
          </a:p>
        </p:txBody>
      </p:sp>
    </p:spTree>
    <p:extLst>
      <p:ext uri="{BB962C8B-B14F-4D97-AF65-F5344CB8AC3E}">
        <p14:creationId xmlns:p14="http://schemas.microsoft.com/office/powerpoint/2010/main" val="201856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3">
            <a:extLst>
              <a:ext uri="{FF2B5EF4-FFF2-40B4-BE49-F238E27FC236}">
                <a16:creationId xmlns:a16="http://schemas.microsoft.com/office/drawing/2014/main" id="{CA2B236D-0187-44EF-85C1-F9BC167A1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1899"/>
            <a:ext cx="8610601" cy="54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D3BC0CAC-A334-4447-ABAA-FF2D769E7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521" y="5930900"/>
            <a:ext cx="3694908" cy="95743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24689" y="651850"/>
            <a:ext cx="11325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Diagrama de Uso UML :</a:t>
            </a: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954846"/>
              </p:ext>
            </p:extLst>
          </p:nvPr>
        </p:nvGraphicFramePr>
        <p:xfrm>
          <a:off x="2601228" y="769544"/>
          <a:ext cx="6680500" cy="5261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5" imgW="7078383" imgH="6279304" progId="Visio.Drawing.15">
                  <p:embed/>
                </p:oleObj>
              </mc:Choice>
              <mc:Fallback>
                <p:oleObj name="Visio" r:id="rId5" imgW="7078383" imgH="6279304" progId="Visio.Drawing.15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228" y="769544"/>
                        <a:ext cx="6680500" cy="52616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13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3">
            <a:extLst>
              <a:ext uri="{FF2B5EF4-FFF2-40B4-BE49-F238E27FC236}">
                <a16:creationId xmlns:a16="http://schemas.microsoft.com/office/drawing/2014/main" id="{CA2B236D-0187-44EF-85C1-F9BC167A1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1899"/>
            <a:ext cx="8610601" cy="54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D3BC0CAC-A334-4447-ABAA-FF2D769E7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521" y="5930900"/>
            <a:ext cx="3694908" cy="95743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24689" y="651850"/>
            <a:ext cx="11325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cap="all" dirty="0">
                <a:latin typeface="Arial Narrow" panose="020B0606020202030204" pitchFamily="34" charset="0"/>
              </a:rPr>
              <a:t>Modelo de Base de Datos </a:t>
            </a:r>
            <a:r>
              <a:rPr lang="es-PE" b="1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:</a:t>
            </a:r>
          </a:p>
        </p:txBody>
      </p:sp>
      <p:pic>
        <p:nvPicPr>
          <p:cNvPr id="7" name="Imagen 6"/>
          <p:cNvPicPr/>
          <p:nvPr/>
        </p:nvPicPr>
        <p:blipFill>
          <a:blip r:embed="rId4"/>
          <a:stretch>
            <a:fillRect/>
          </a:stretch>
        </p:blipFill>
        <p:spPr>
          <a:xfrm>
            <a:off x="1683944" y="1445004"/>
            <a:ext cx="6052530" cy="44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1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3">
            <a:extLst>
              <a:ext uri="{FF2B5EF4-FFF2-40B4-BE49-F238E27FC236}">
                <a16:creationId xmlns:a16="http://schemas.microsoft.com/office/drawing/2014/main" id="{CA2B236D-0187-44EF-85C1-F9BC167A1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1899"/>
            <a:ext cx="8610601" cy="54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D3BC0CAC-A334-4447-ABAA-FF2D769E7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521" y="5930900"/>
            <a:ext cx="3694908" cy="95743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24689" y="651850"/>
            <a:ext cx="11325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Lo segundo que veremos es la implementación en la base de Datos :</a:t>
            </a:r>
          </a:p>
          <a:p>
            <a:r>
              <a:rPr lang="es-PE" b="1" cap="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:</a:t>
            </a:r>
            <a:endParaRPr lang="es-PE" b="1" cap="all" dirty="0">
              <a:solidFill>
                <a:schemeClr val="bg2">
                  <a:lumMod val="40000"/>
                  <a:lumOff val="60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Imagen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1" b="36143"/>
          <a:stretch/>
        </p:blipFill>
        <p:spPr>
          <a:xfrm>
            <a:off x="2670772" y="1815902"/>
            <a:ext cx="6427863" cy="287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1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3">
            <a:extLst>
              <a:ext uri="{FF2B5EF4-FFF2-40B4-BE49-F238E27FC236}">
                <a16:creationId xmlns:a16="http://schemas.microsoft.com/office/drawing/2014/main" id="{CA2B236D-0187-44EF-85C1-F9BC167A1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1899"/>
            <a:ext cx="8610601" cy="54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D3BC0CAC-A334-4447-ABAA-FF2D769E7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521" y="5930900"/>
            <a:ext cx="3694908" cy="95743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029546" y="2652665"/>
            <a:ext cx="45810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6600" dirty="0">
                <a:latin typeface="+mj-lt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933089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69</Words>
  <Application>Microsoft Office PowerPoint</Application>
  <PresentationFormat>Panorámica</PresentationFormat>
  <Paragraphs>14</Paragraphs>
  <Slides>6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Arial Narrow</vt:lpstr>
      <vt:lpstr>Calibri</vt:lpstr>
      <vt:lpstr>Calibri Light</vt:lpstr>
      <vt:lpstr>Tema de Office</vt:lpstr>
      <vt:lpstr>Visio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Katherine Mendoza</dc:creator>
  <cp:lastModifiedBy>Prix Anthony Samaniego Huaman</cp:lastModifiedBy>
  <cp:revision>51</cp:revision>
  <dcterms:created xsi:type="dcterms:W3CDTF">2017-08-15T20:24:02Z</dcterms:created>
  <dcterms:modified xsi:type="dcterms:W3CDTF">2017-10-23T18:16:18Z</dcterms:modified>
</cp:coreProperties>
</file>