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80" r:id="rId22"/>
    <p:sldId id="275" r:id="rId23"/>
    <p:sldId id="277" r:id="rId24"/>
    <p:sldId id="27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6/java/java.shtml" TargetMode="External"/><Relationship Id="rId2" Type="http://schemas.openxmlformats.org/officeDocument/2006/relationships/hyperlink" Target="http://www.monografias.com/trabajos11/recibas/reciba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nografias.com/trabajos13/quienbill/quienbill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Lenguaje de </a:t>
            </a:r>
            <a:r>
              <a:rPr lang="es-PE" dirty="0" err="1" smtClean="0"/>
              <a:t>Programacion</a:t>
            </a:r>
            <a:r>
              <a:rPr lang="es-PE" dirty="0" smtClean="0"/>
              <a:t> C#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05628"/>
          </a:xfrm>
        </p:spPr>
        <p:txBody>
          <a:bodyPr>
            <a:normAutofit/>
          </a:bodyPr>
          <a:lstStyle/>
          <a:p>
            <a:r>
              <a:rPr lang="es-PE" dirty="0" smtClean="0"/>
              <a:t>Barreda </a:t>
            </a:r>
            <a:r>
              <a:rPr lang="es-PE" dirty="0" err="1" smtClean="0"/>
              <a:t>Zuñiga</a:t>
            </a:r>
            <a:r>
              <a:rPr lang="es-PE" dirty="0" smtClean="0"/>
              <a:t>, Carlos</a:t>
            </a:r>
          </a:p>
          <a:p>
            <a:r>
              <a:rPr lang="es-PE" dirty="0" smtClean="0"/>
              <a:t>Lace Tello, Fidel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954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método </a:t>
            </a:r>
            <a:r>
              <a:rPr lang="es-ES" dirty="0" err="1"/>
              <a:t>Main</a:t>
            </a:r>
            <a:r>
              <a:rPr lang="es-ES" dirty="0" smtClean="0"/>
              <a:t>()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/>
              <a:t>Todas las aplicaciones escritas en C# deben constar de un método llamado </a:t>
            </a:r>
            <a:r>
              <a:rPr lang="es-ES" sz="2400" dirty="0" err="1"/>
              <a:t>Main</a:t>
            </a:r>
            <a:r>
              <a:rPr lang="es-ES" sz="2400" dirty="0"/>
              <a:t>(). Un método es un conjunto de instrucciones que realizan una acción. Este método puede devolver información a la sección de código que lo llamo, pero en determinadas circunstancias no es necesario que lo haga.</a:t>
            </a:r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947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uso de </a:t>
            </a:r>
            <a:r>
              <a:rPr lang="es-ES" dirty="0" err="1" smtClean="0"/>
              <a:t>if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Nuestra primera estructura selectiva se conoce como </a:t>
            </a:r>
            <a:r>
              <a:rPr lang="es-PE" sz="2400" b="1" dirty="0" err="1"/>
              <a:t>if</a:t>
            </a:r>
            <a:r>
              <a:rPr lang="es-PE" sz="2400" dirty="0"/>
              <a:t>, que es un </a:t>
            </a:r>
            <a:r>
              <a:rPr lang="es-PE" sz="2400" b="1" dirty="0"/>
              <a:t>si condicional</a:t>
            </a:r>
            <a:r>
              <a:rPr lang="es-PE" sz="2400" dirty="0"/>
              <a:t>. Si tal cosa sucede, entonces haz tal cosa. El uso del </a:t>
            </a:r>
            <a:r>
              <a:rPr lang="es-PE" sz="2400" b="1" dirty="0" err="1"/>
              <a:t>if</a:t>
            </a:r>
            <a:r>
              <a:rPr lang="es-PE" sz="2400" b="1" dirty="0"/>
              <a:t> </a:t>
            </a:r>
            <a:r>
              <a:rPr lang="es-PE" sz="2400" dirty="0"/>
              <a:t>es sencillo:</a:t>
            </a:r>
          </a:p>
          <a:p>
            <a:pPr marL="0" indent="0" algn="just">
              <a:buNone/>
            </a:pPr>
            <a:r>
              <a:rPr lang="es-PE" sz="2400" dirty="0"/>
              <a:t> </a:t>
            </a:r>
          </a:p>
          <a:p>
            <a:pPr marL="0" indent="0" algn="just">
              <a:buNone/>
            </a:pPr>
            <a:r>
              <a:rPr lang="es-PE" sz="2400" b="1" dirty="0" smtClean="0"/>
              <a:t>	</a:t>
            </a:r>
            <a:r>
              <a:rPr lang="es-PE" sz="2400" b="1" dirty="0" err="1" smtClean="0"/>
              <a:t>if</a:t>
            </a:r>
            <a:r>
              <a:rPr lang="es-PE" sz="2400" b="1" dirty="0" smtClean="0"/>
              <a:t>(expresión</a:t>
            </a:r>
            <a:r>
              <a:rPr lang="es-PE" sz="2400" b="1" dirty="0"/>
              <a:t>)</a:t>
            </a:r>
            <a:endParaRPr lang="es-PE" sz="2400" dirty="0"/>
          </a:p>
          <a:p>
            <a:pPr marL="457200" lvl="1" indent="0" algn="just">
              <a:buNone/>
            </a:pPr>
            <a:r>
              <a:rPr lang="es-PE" sz="2000" b="1" dirty="0" smtClean="0"/>
              <a:t>	Sentencia </a:t>
            </a:r>
            <a:r>
              <a:rPr lang="es-PE" sz="2000" b="1" dirty="0"/>
              <a:t>a ejecutar</a:t>
            </a:r>
            <a:endParaRPr lang="es-PE" sz="20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910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7638" t="18526" r="34028" b="24043"/>
          <a:stretch/>
        </p:blipFill>
        <p:spPr bwMode="auto">
          <a:xfrm>
            <a:off x="1243445" y="527567"/>
            <a:ext cx="9137073" cy="585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159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uso de </a:t>
            </a:r>
            <a:r>
              <a:rPr lang="es-ES" dirty="0" err="1" smtClean="0"/>
              <a:t>else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3986"/>
          </a:xfrm>
        </p:spPr>
        <p:txBody>
          <a:bodyPr>
            <a:noAutofit/>
          </a:bodyPr>
          <a:lstStyle/>
          <a:p>
            <a:pPr algn="just"/>
            <a:r>
              <a:rPr lang="es-PE" sz="2000" dirty="0"/>
              <a:t>Siempre utilizaremos </a:t>
            </a:r>
            <a:r>
              <a:rPr lang="es-PE" sz="2000" b="1" dirty="0" err="1"/>
              <a:t>else</a:t>
            </a:r>
            <a:r>
              <a:rPr lang="es-PE" sz="2000" b="1" dirty="0"/>
              <a:t> </a:t>
            </a:r>
            <a:r>
              <a:rPr lang="es-PE" sz="2000" dirty="0"/>
              <a:t>a continuación de una sentencia </a:t>
            </a:r>
            <a:r>
              <a:rPr lang="es-PE" sz="2000" b="1" dirty="0" err="1"/>
              <a:t>if</a:t>
            </a:r>
            <a:r>
              <a:rPr lang="es-PE" sz="2000" dirty="0"/>
              <a:t>, ya que </a:t>
            </a:r>
            <a:r>
              <a:rPr lang="es-PE" sz="2000" b="1" dirty="0" err="1"/>
              <a:t>else</a:t>
            </a:r>
            <a:r>
              <a:rPr lang="es-PE" sz="2000" b="1" dirty="0"/>
              <a:t> </a:t>
            </a:r>
            <a:r>
              <a:rPr lang="es-PE" sz="2000" dirty="0"/>
              <a:t>no se puede usar sólo. Tenemos que colocar nuestro código de la siguiente forma</a:t>
            </a:r>
            <a:r>
              <a:rPr lang="es-PE" sz="2000" dirty="0" smtClean="0"/>
              <a:t>:</a:t>
            </a:r>
          </a:p>
          <a:p>
            <a:pPr algn="just"/>
            <a:endParaRPr lang="es-PE" sz="2000" dirty="0"/>
          </a:p>
          <a:p>
            <a:pPr marL="0" indent="0" algn="just">
              <a:buNone/>
            </a:pPr>
            <a:r>
              <a:rPr lang="es-PE" sz="2000" b="1" dirty="0" smtClean="0"/>
              <a:t>	</a:t>
            </a:r>
            <a:r>
              <a:rPr lang="es-PE" sz="2000" b="1" dirty="0" err="1" smtClean="0"/>
              <a:t>if</a:t>
            </a:r>
            <a:r>
              <a:rPr lang="es-PE" sz="2000" b="1" dirty="0" smtClean="0"/>
              <a:t>(condición</a:t>
            </a:r>
            <a:r>
              <a:rPr lang="es-PE" sz="2000" b="1" dirty="0"/>
              <a:t>)</a:t>
            </a:r>
            <a:endParaRPr lang="es-PE" sz="2000" dirty="0"/>
          </a:p>
          <a:p>
            <a:pPr marL="0" indent="0" algn="just">
              <a:buNone/>
            </a:pPr>
            <a:r>
              <a:rPr lang="es-PE" sz="2000" b="1" dirty="0" smtClean="0"/>
              <a:t>		Sentencia1</a:t>
            </a:r>
            <a:r>
              <a:rPr lang="es-PE" sz="2000" b="1" dirty="0"/>
              <a:t>;</a:t>
            </a:r>
            <a:endParaRPr lang="es-PE" sz="2000" dirty="0"/>
          </a:p>
          <a:p>
            <a:pPr marL="0" indent="0" algn="just">
              <a:buNone/>
            </a:pPr>
            <a:r>
              <a:rPr lang="es-PE" sz="2000" b="1" dirty="0" smtClean="0"/>
              <a:t>	</a:t>
            </a:r>
            <a:r>
              <a:rPr lang="es-PE" sz="2000" b="1" dirty="0" err="1" smtClean="0"/>
              <a:t>else</a:t>
            </a:r>
            <a:endParaRPr lang="es-PE" sz="2000" dirty="0"/>
          </a:p>
          <a:p>
            <a:pPr marL="0" indent="0" algn="just">
              <a:buNone/>
            </a:pPr>
            <a:r>
              <a:rPr lang="es-PE" sz="2000" b="1" dirty="0" smtClean="0"/>
              <a:t>		Sentencia2</a:t>
            </a:r>
            <a:r>
              <a:rPr lang="es-PE" sz="2000" b="1" dirty="0"/>
              <a:t>;</a:t>
            </a:r>
            <a:endParaRPr lang="es-PE" sz="2000" dirty="0"/>
          </a:p>
          <a:p>
            <a:pPr marL="0" indent="0" algn="just">
              <a:buNone/>
            </a:pPr>
            <a:endParaRPr lang="es-PE" sz="2000" dirty="0" smtClean="0"/>
          </a:p>
          <a:p>
            <a:pPr marL="0" indent="0" algn="just">
              <a:buNone/>
            </a:pPr>
            <a:r>
              <a:rPr lang="es-PE" sz="2000" dirty="0"/>
              <a:t>Si la condición es evaluada como verdadera, entonces se ejecuta la sentencia 1, en cambio, cuando la condición se evalúa como falsa, se ejecuta la sentencia 2.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08154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7985" t="22231" r="31772" b="20955"/>
          <a:stretch/>
        </p:blipFill>
        <p:spPr bwMode="auto">
          <a:xfrm>
            <a:off x="972416" y="349943"/>
            <a:ext cx="10187420" cy="6019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961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uso del </a:t>
            </a:r>
            <a:r>
              <a:rPr lang="es-ES" dirty="0" err="1" smtClean="0"/>
              <a:t>switch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En varias ocasiones veremos que es necesario tomar diferentes opciones dependiendo del valor de una variable. Como esto puede ocurrir frecuentemente, tenemos una estructura selectiva que nos ayuda y nos permite colocar el código para estos casos con facilidad. Esta estructura se conoce como </a:t>
            </a:r>
            <a:r>
              <a:rPr lang="es-PE" sz="2400" b="1" dirty="0" err="1"/>
              <a:t>switch</a:t>
            </a:r>
            <a:r>
              <a:rPr lang="es-PE" sz="2400" dirty="0"/>
              <a:t>. Para ésta necesitamos una variable y varios casos.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62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12500" t="18451" r="56284" b="31145"/>
          <a:stretch/>
        </p:blipFill>
        <p:spPr bwMode="auto">
          <a:xfrm>
            <a:off x="3469696" y="0"/>
            <a:ext cx="5003223" cy="3647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12848" t="16986" r="51562" b="31674"/>
          <a:stretch/>
        </p:blipFill>
        <p:spPr bwMode="auto">
          <a:xfrm>
            <a:off x="3584863" y="3647209"/>
            <a:ext cx="4888055" cy="32107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690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10764" t="55959" r="52084" b="32997"/>
          <a:stretch/>
        </p:blipFill>
        <p:spPr bwMode="auto">
          <a:xfrm>
            <a:off x="2512000" y="653817"/>
            <a:ext cx="6341053" cy="1351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8334" t="13894" r="50694" b="61905"/>
          <a:stretch/>
        </p:blipFill>
        <p:spPr bwMode="auto">
          <a:xfrm>
            <a:off x="1587208" y="2618508"/>
            <a:ext cx="8034773" cy="3429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94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ciclo </a:t>
            </a:r>
            <a:r>
              <a:rPr lang="es-PE" dirty="0" err="1" smtClean="0"/>
              <a:t>for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Cuando tenemos código que se debe repetir un número de veces podemos utilizar el ciclo </a:t>
            </a:r>
            <a:r>
              <a:rPr lang="es-PE" sz="2400" b="1" dirty="0" err="1"/>
              <a:t>for</a:t>
            </a:r>
            <a:r>
              <a:rPr lang="es-PE" sz="2400" dirty="0"/>
              <a:t>. Éste nos permite repetir la ejecución de un código un número </a:t>
            </a:r>
            <a:r>
              <a:rPr lang="es-PE" sz="2400" b="1" dirty="0"/>
              <a:t>determinado </a:t>
            </a:r>
            <a:r>
              <a:rPr lang="es-PE" sz="2400" dirty="0"/>
              <a:t>de veces.</a:t>
            </a:r>
          </a:p>
          <a:p>
            <a:pPr marL="0" indent="0" algn="just">
              <a:buNone/>
            </a:pPr>
            <a:endParaRPr lang="es-PE" sz="2400" dirty="0"/>
          </a:p>
          <a:p>
            <a:pPr marL="0" indent="0" algn="just">
              <a:buNone/>
            </a:pPr>
            <a:r>
              <a:rPr lang="es-PE" sz="2400" b="1" dirty="0" smtClean="0"/>
              <a:t>	</a:t>
            </a:r>
            <a:r>
              <a:rPr lang="es-PE" sz="2400" b="1" dirty="0" err="1" smtClean="0"/>
              <a:t>for</a:t>
            </a:r>
            <a:r>
              <a:rPr lang="es-PE" sz="2400" b="1" dirty="0"/>
              <a:t>( inicialización; condición; incremento)</a:t>
            </a:r>
            <a:endParaRPr lang="es-PE" sz="2400" dirty="0"/>
          </a:p>
          <a:p>
            <a:pPr marL="0" indent="0" algn="just">
              <a:buNone/>
            </a:pPr>
            <a:r>
              <a:rPr lang="es-PE" sz="2400" b="1" dirty="0" smtClean="0"/>
              <a:t>		código</a:t>
            </a:r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30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.</a:t>
            </a:r>
            <a:r>
              <a:rPr lang="es-PE" dirty="0" smtClean="0"/>
              <a:t>NET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4335179" cy="3555058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El </a:t>
            </a:r>
            <a:r>
              <a:rPr lang="es-PE" sz="2000" b="1" dirty="0"/>
              <a:t>Framework </a:t>
            </a:r>
            <a:r>
              <a:rPr lang="es-PE" sz="2000" dirty="0"/>
              <a:t>de </a:t>
            </a:r>
            <a:r>
              <a:rPr lang="es-PE" sz="2000" b="1" dirty="0"/>
              <a:t>.NET </a:t>
            </a:r>
            <a:r>
              <a:rPr lang="es-PE" sz="2000" dirty="0"/>
              <a:t>es una solución a toda la problemática en torno al desarrollo de aplicaciones, brinda grandes beneficios no solamente al desarrollador, sino también al proceso de desarrollo. </a:t>
            </a:r>
            <a:endParaRPr lang="es-PE" sz="2000" dirty="0" smtClean="0"/>
          </a:p>
        </p:txBody>
      </p:sp>
      <p:pic>
        <p:nvPicPr>
          <p:cNvPr id="4" name="Imagen 3" descr="Imagen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66" y="1995920"/>
            <a:ext cx="6261100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27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7466" t="14821" r="36806" b="48127"/>
          <a:stretch/>
        </p:blipFill>
        <p:spPr bwMode="auto">
          <a:xfrm>
            <a:off x="1570759" y="1113530"/>
            <a:ext cx="8882495" cy="4331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000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ciclo do </a:t>
            </a:r>
            <a:r>
              <a:rPr lang="es-PE" dirty="0" err="1" smtClean="0"/>
              <a:t>while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E" sz="2400" dirty="0"/>
              <a:t>Permite que cierto código se repita mientras una condición se evalúe como verdadera. El valor de la evaluación dependerá del estatus del programa en un momento dado. El ciclo </a:t>
            </a:r>
            <a:r>
              <a:rPr lang="es-PE" sz="2400" b="1" dirty="0"/>
              <a:t>do </a:t>
            </a:r>
            <a:r>
              <a:rPr lang="es-PE" sz="2400" b="1" dirty="0" err="1"/>
              <a:t>while</a:t>
            </a:r>
            <a:r>
              <a:rPr lang="es-PE" sz="2400" b="1" dirty="0"/>
              <a:t> </a:t>
            </a:r>
            <a:r>
              <a:rPr lang="es-PE" sz="2400" dirty="0"/>
              <a:t>se codifica de la siguiente manera</a:t>
            </a:r>
            <a:r>
              <a:rPr lang="es-PE" sz="2400" dirty="0" smtClean="0"/>
              <a:t>:</a:t>
            </a:r>
          </a:p>
          <a:p>
            <a:pPr marL="0" indent="0" algn="just">
              <a:buNone/>
            </a:pPr>
            <a:endParaRPr lang="es-PE" sz="2400" dirty="0"/>
          </a:p>
          <a:p>
            <a:pPr marL="0" indent="0" algn="just">
              <a:buNone/>
            </a:pPr>
            <a:r>
              <a:rPr lang="es-PE" sz="2400" b="1" dirty="0" smtClean="0"/>
              <a:t>	do </a:t>
            </a:r>
            <a:r>
              <a:rPr lang="es-PE" sz="2400" b="1" dirty="0"/>
              <a:t>{</a:t>
            </a:r>
            <a:endParaRPr lang="es-PE" sz="2400" dirty="0"/>
          </a:p>
          <a:p>
            <a:pPr marL="0" indent="0" algn="just">
              <a:buNone/>
            </a:pPr>
            <a:r>
              <a:rPr lang="es-PE" sz="2400" b="1" dirty="0" smtClean="0"/>
              <a:t>		Código</a:t>
            </a:r>
            <a:endParaRPr lang="es-PE" sz="2400" dirty="0"/>
          </a:p>
          <a:p>
            <a:pPr marL="0" indent="0" algn="just">
              <a:buNone/>
            </a:pPr>
            <a:r>
              <a:rPr lang="es-PE" sz="2400" b="1" dirty="0" smtClean="0"/>
              <a:t>	}(</a:t>
            </a:r>
            <a:r>
              <a:rPr lang="es-PE" sz="2400" b="1" dirty="0"/>
              <a:t>condición);</a:t>
            </a:r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756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12414" t="22232" r="24305" b="16015"/>
          <a:stretch/>
        </p:blipFill>
        <p:spPr bwMode="auto">
          <a:xfrm>
            <a:off x="1588827" y="435465"/>
            <a:ext cx="9072245" cy="5705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04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ciclo </a:t>
            </a:r>
            <a:r>
              <a:rPr lang="es-PE" dirty="0" err="1" smtClean="0"/>
              <a:t>while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 smtClean="0"/>
              <a:t>La </a:t>
            </a:r>
            <a:r>
              <a:rPr lang="es-PE" sz="2400" dirty="0"/>
              <a:t>repetición del ciclo tiene que ver con el cumplimiento de una condición. A diferencia del ciclo </a:t>
            </a:r>
            <a:r>
              <a:rPr lang="es-PE" sz="2400" b="1" dirty="0"/>
              <a:t>do </a:t>
            </a:r>
            <a:r>
              <a:rPr lang="es-PE" sz="2400" b="1" dirty="0" err="1"/>
              <a:t>while</a:t>
            </a:r>
            <a:r>
              <a:rPr lang="es-PE" sz="2400" dirty="0"/>
              <a:t>, este ciclo puede no ejecutarse ni siquiera una vez. Su estructura es la siguiente</a:t>
            </a:r>
            <a:r>
              <a:rPr lang="es-PE" sz="2400" dirty="0" smtClean="0"/>
              <a:t>:</a:t>
            </a:r>
          </a:p>
          <a:p>
            <a:pPr marL="0" indent="0" algn="just">
              <a:buNone/>
            </a:pPr>
            <a:endParaRPr lang="es-PE" sz="2400" dirty="0" smtClean="0"/>
          </a:p>
          <a:p>
            <a:pPr marL="0" indent="0" algn="just">
              <a:buNone/>
            </a:pPr>
            <a:r>
              <a:rPr lang="es-PE" sz="2400" b="1" dirty="0" smtClean="0"/>
              <a:t>	</a:t>
            </a:r>
            <a:r>
              <a:rPr lang="es-PE" sz="2400" b="1" dirty="0" err="1" smtClean="0"/>
              <a:t>while</a:t>
            </a:r>
            <a:r>
              <a:rPr lang="es-PE" sz="2400" b="1" dirty="0" smtClean="0"/>
              <a:t>(</a:t>
            </a:r>
            <a:r>
              <a:rPr lang="es-PE" sz="2400" b="1" dirty="0" err="1" smtClean="0"/>
              <a:t>condicion</a:t>
            </a:r>
            <a:r>
              <a:rPr lang="es-PE" sz="2400" b="1" dirty="0"/>
              <a:t>) {</a:t>
            </a:r>
            <a:endParaRPr lang="es-PE" sz="2400" dirty="0"/>
          </a:p>
          <a:p>
            <a:pPr marL="0" indent="0" algn="just">
              <a:buNone/>
            </a:pPr>
            <a:r>
              <a:rPr lang="es-PE" sz="2400" b="1" dirty="0" smtClean="0"/>
              <a:t>		Código</a:t>
            </a:r>
          </a:p>
          <a:p>
            <a:pPr marL="0" indent="0" algn="just">
              <a:buNone/>
            </a:pPr>
            <a:r>
              <a:rPr lang="es-PE" sz="2400" b="1" dirty="0"/>
              <a:t>	</a:t>
            </a:r>
            <a:r>
              <a:rPr lang="es-PE" sz="2400" b="1" dirty="0" smtClean="0"/>
              <a:t>}</a:t>
            </a:r>
            <a:endParaRPr lang="es-PE" sz="24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498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11459" t="30259" r="31424" b="28057"/>
          <a:stretch/>
        </p:blipFill>
        <p:spPr bwMode="auto">
          <a:xfrm>
            <a:off x="1453860" y="587460"/>
            <a:ext cx="9134475" cy="5117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538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000" dirty="0"/>
              <a:t>Ambos lenguajes son de nueva generación; ambos incluyen características avanzadas, como recolección de </a:t>
            </a:r>
            <a:r>
              <a:rPr lang="es-PE" sz="2000" u="sng" dirty="0">
                <a:hlinkClick r:id="rId2"/>
              </a:rPr>
              <a:t>basura</a:t>
            </a:r>
            <a:r>
              <a:rPr lang="es-PE" sz="2000" dirty="0"/>
              <a:t>, que facilitan las tareas de programación. Además, ambos son muy parecidos sintácticamente</a:t>
            </a:r>
            <a:r>
              <a:rPr lang="es-PE" sz="2000" dirty="0" smtClean="0"/>
              <a:t>.</a:t>
            </a:r>
          </a:p>
          <a:p>
            <a:pPr marL="0" indent="0" algn="just">
              <a:buNone/>
            </a:pPr>
            <a:endParaRPr lang="es-PE" sz="2000" dirty="0"/>
          </a:p>
          <a:p>
            <a:pPr algn="just"/>
            <a:r>
              <a:rPr lang="es-PE" sz="2000" dirty="0"/>
              <a:t>En estos lenguajes se realiza una compilación a un lenguaje intermedio: </a:t>
            </a:r>
            <a:r>
              <a:rPr lang="es-PE" sz="2000" u="sng" dirty="0">
                <a:hlinkClick r:id="rId3"/>
              </a:rPr>
              <a:t>Java</a:t>
            </a:r>
            <a:r>
              <a:rPr lang="es-PE" sz="2000" dirty="0"/>
              <a:t> a </a:t>
            </a:r>
            <a:r>
              <a:rPr lang="es-PE" sz="2000" dirty="0" err="1"/>
              <a:t>bytecode</a:t>
            </a:r>
            <a:r>
              <a:rPr lang="es-PE" sz="2000" dirty="0"/>
              <a:t>, y C# a MSIL (</a:t>
            </a:r>
            <a:r>
              <a:rPr lang="es-PE" sz="2000" u="sng" dirty="0">
                <a:hlinkClick r:id="rId4"/>
              </a:rPr>
              <a:t>Microsoft</a:t>
            </a:r>
            <a:r>
              <a:rPr lang="es-PE" sz="2000" dirty="0"/>
              <a:t> </a:t>
            </a:r>
            <a:r>
              <a:rPr lang="es-PE" sz="2000" dirty="0" err="1"/>
              <a:t>Intermediate</a:t>
            </a:r>
            <a:r>
              <a:rPr lang="es-PE" sz="2000" dirty="0"/>
              <a:t> </a:t>
            </a:r>
            <a:r>
              <a:rPr lang="es-PE" sz="2000" dirty="0" err="1"/>
              <a:t>Language</a:t>
            </a:r>
            <a:r>
              <a:rPr lang="es-PE" sz="2000" dirty="0"/>
              <a:t>). En ambos casos, ese lenguaje intermedio puede ser ejecutado en una máquina virtual apropiada.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946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C#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El lenguaje de programación C# fue creado por el danés </a:t>
            </a:r>
            <a:r>
              <a:rPr lang="es-PE" sz="2400" dirty="0" err="1"/>
              <a:t>Anders</a:t>
            </a:r>
            <a:r>
              <a:rPr lang="es-PE" sz="2400" dirty="0"/>
              <a:t> </a:t>
            </a:r>
            <a:r>
              <a:rPr lang="es-PE" sz="2400" dirty="0" err="1"/>
              <a:t>Hejlsberg</a:t>
            </a:r>
            <a:r>
              <a:rPr lang="es-PE" sz="2400" dirty="0"/>
              <a:t> que diseño también los lenguajes Turbo Pascal y Delphi. El C# (pronunciado en inglés “C </a:t>
            </a:r>
            <a:r>
              <a:rPr lang="es-PE" sz="2400" dirty="0" err="1"/>
              <a:t>sharp</a:t>
            </a:r>
            <a:r>
              <a:rPr lang="es-PE" sz="2400" dirty="0"/>
              <a:t>” o en español “C sostenido”) es un lenguaje de programación orientado a objetos. Con este nuevo lenguaje se quiso mejorar con respecto de los dos lenguajes anteriores de los que deriva el C, y el C++.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71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del </a:t>
            </a:r>
            <a:r>
              <a:rPr lang="es-PE" dirty="0" smtClean="0"/>
              <a:t>lenguaje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PE" sz="2000" dirty="0"/>
              <a:t>Su código se puede tratar íntegramente como un objeto. </a:t>
            </a:r>
          </a:p>
          <a:p>
            <a:pPr lvl="0" algn="just"/>
            <a:r>
              <a:rPr lang="es-PE" sz="2000" dirty="0"/>
              <a:t>Su sintaxis es muy similar a la de JAVA. </a:t>
            </a:r>
          </a:p>
          <a:p>
            <a:pPr lvl="0" algn="just"/>
            <a:r>
              <a:rPr lang="es-PE" sz="2000" dirty="0"/>
              <a:t>Es un lenguaje orientado a objetos y a componentes. </a:t>
            </a:r>
          </a:p>
          <a:p>
            <a:pPr lvl="0" algn="just"/>
            <a:r>
              <a:rPr lang="es-PE" sz="2000" dirty="0"/>
              <a:t>Armoniza la productividad del Visual Basic con el poder y la flexibilidad del C++. </a:t>
            </a:r>
          </a:p>
          <a:p>
            <a:pPr lvl="0" algn="just"/>
            <a:r>
              <a:rPr lang="es-PE" sz="2000" dirty="0"/>
              <a:t>Ahorramos tiempo en la programación ya que tiene una librería de clases muy completa y bien diseñada.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510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Todo el código y los datos en C# deben ser incluidos en una clase. Las clases pueden tener constructores, que se ejecutan cuando se crea un objeto de la clase y un destructor, que se ejecuta cuando un objeto de la clase es destruido.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107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</a:t>
            </a:r>
            <a:r>
              <a:rPr lang="es-ES" dirty="0" smtClean="0"/>
              <a:t>datos</a:t>
            </a:r>
            <a:endParaRPr lang="es-PE" dirty="0"/>
          </a:p>
        </p:txBody>
      </p:sp>
      <p:pic>
        <p:nvPicPr>
          <p:cNvPr id="4" name="Marcador de contenido 3" descr="Resultado de imagen para tipos de datos c#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31" y="1588655"/>
            <a:ext cx="9549736" cy="5144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72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ambiente de </a:t>
            </a:r>
            <a:r>
              <a:rPr lang="es-ES" dirty="0" smtClean="0"/>
              <a:t>desarrollo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b="5826"/>
          <a:stretch/>
        </p:blipFill>
        <p:spPr bwMode="auto">
          <a:xfrm>
            <a:off x="1007428" y="1619828"/>
            <a:ext cx="9903027" cy="5061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40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r="41840" b="51523"/>
          <a:stretch/>
        </p:blipFill>
        <p:spPr bwMode="auto">
          <a:xfrm>
            <a:off x="0" y="0"/>
            <a:ext cx="5815445" cy="3138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13021" t="8954" r="17708" b="16324"/>
          <a:stretch/>
        </p:blipFill>
        <p:spPr bwMode="auto">
          <a:xfrm>
            <a:off x="4663815" y="2238375"/>
            <a:ext cx="7528185" cy="4619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573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Hola Mundo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13585" r="29514" b="36394"/>
          <a:stretch/>
        </p:blipFill>
        <p:spPr bwMode="auto">
          <a:xfrm>
            <a:off x="1010082" y="1566140"/>
            <a:ext cx="9817245" cy="5135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0907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22</TotalTime>
  <Words>573</Words>
  <Application>Microsoft Office PowerPoint</Application>
  <PresentationFormat>Panorámica</PresentationFormat>
  <Paragraphs>57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Citable</vt:lpstr>
      <vt:lpstr>Lenguaje de Programacion C#</vt:lpstr>
      <vt:lpstr>.NET</vt:lpstr>
      <vt:lpstr>C#</vt:lpstr>
      <vt:lpstr>Características del lenguaje</vt:lpstr>
      <vt:lpstr>Clases</vt:lpstr>
      <vt:lpstr>Tipo de datos</vt:lpstr>
      <vt:lpstr>El ambiente de desarrollo</vt:lpstr>
      <vt:lpstr>Presentación de PowerPoint</vt:lpstr>
      <vt:lpstr>Hola Mundo</vt:lpstr>
      <vt:lpstr>El método Main()</vt:lpstr>
      <vt:lpstr>El uso de if</vt:lpstr>
      <vt:lpstr>Presentación de PowerPoint</vt:lpstr>
      <vt:lpstr>El uso de else</vt:lpstr>
      <vt:lpstr>Presentación de PowerPoint</vt:lpstr>
      <vt:lpstr>El uso del switch</vt:lpstr>
      <vt:lpstr>Presentación de PowerPoint</vt:lpstr>
      <vt:lpstr>Presentación de PowerPoint</vt:lpstr>
      <vt:lpstr>Presentación de PowerPoint</vt:lpstr>
      <vt:lpstr>El ciclo for</vt:lpstr>
      <vt:lpstr>Presentación de PowerPoint</vt:lpstr>
      <vt:lpstr>El ciclo do while</vt:lpstr>
      <vt:lpstr>Presentación de PowerPoint</vt:lpstr>
      <vt:lpstr>El ciclo while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Programacion C#</dc:title>
  <dc:creator>ALUMNO</dc:creator>
  <cp:lastModifiedBy>ALUMNO</cp:lastModifiedBy>
  <cp:revision>3</cp:revision>
  <dcterms:created xsi:type="dcterms:W3CDTF">2018-03-06T00:56:24Z</dcterms:created>
  <dcterms:modified xsi:type="dcterms:W3CDTF">2018-03-06T01:19:15Z</dcterms:modified>
</cp:coreProperties>
</file>