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3/5/2018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3/5/2018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3/5/2018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3/5/2018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greenfoot.org/download" TargetMode="External"/><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Greenfoot</a:t>
            </a:r>
            <a:endParaRPr lang="es-PE" dirty="0"/>
          </a:p>
        </p:txBody>
      </p:sp>
      <p:sp>
        <p:nvSpPr>
          <p:cNvPr id="3" name="Subtítulo 2"/>
          <p:cNvSpPr>
            <a:spLocks noGrp="1"/>
          </p:cNvSpPr>
          <p:nvPr>
            <p:ph type="subTitle" idx="1"/>
          </p:nvPr>
        </p:nvSpPr>
        <p:spPr/>
        <p:txBody>
          <a:bodyPr/>
          <a:lstStyle/>
          <a:p>
            <a:pPr algn="r"/>
            <a:r>
              <a:rPr lang="es-PE" dirty="0" smtClean="0"/>
              <a:t>Lenguaje de Programación</a:t>
            </a:r>
            <a:endParaRPr lang="es-PE" dirty="0"/>
          </a:p>
        </p:txBody>
      </p:sp>
    </p:spTree>
    <p:extLst>
      <p:ext uri="{BB962C8B-B14F-4D97-AF65-F5344CB8AC3E}">
        <p14:creationId xmlns:p14="http://schemas.microsoft.com/office/powerpoint/2010/main" val="138188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t>API DE GREEN </a:t>
            </a:r>
            <a:r>
              <a:rPr lang="es-PE" b="1" dirty="0" smtClean="0"/>
              <a:t>FOOT: world</a:t>
            </a:r>
            <a:endParaRPr lang="es-PE" dirty="0"/>
          </a:p>
        </p:txBody>
      </p:sp>
      <p:pic>
        <p:nvPicPr>
          <p:cNvPr id="4" name="Imagen 3"/>
          <p:cNvPicPr/>
          <p:nvPr/>
        </p:nvPicPr>
        <p:blipFill>
          <a:blip r:embed="rId2"/>
          <a:stretch>
            <a:fillRect/>
          </a:stretch>
        </p:blipFill>
        <p:spPr>
          <a:xfrm>
            <a:off x="1024128" y="2084832"/>
            <a:ext cx="5901107" cy="3980329"/>
          </a:xfrm>
          <a:prstGeom prst="rect">
            <a:avLst/>
          </a:prstGeom>
        </p:spPr>
      </p:pic>
    </p:spTree>
    <p:extLst>
      <p:ext uri="{BB962C8B-B14F-4D97-AF65-F5344CB8AC3E}">
        <p14:creationId xmlns:p14="http://schemas.microsoft.com/office/powerpoint/2010/main" val="364504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t>API DE GREEN FOOT: </a:t>
            </a:r>
            <a:r>
              <a:rPr lang="es-PE" b="1" dirty="0" smtClean="0"/>
              <a:t>ACTOR</a:t>
            </a:r>
            <a:endParaRPr lang="es-PE" dirty="0"/>
          </a:p>
        </p:txBody>
      </p:sp>
      <p:pic>
        <p:nvPicPr>
          <p:cNvPr id="4" name="Marcador de contenido 3"/>
          <p:cNvPicPr>
            <a:picLocks noGrp="1"/>
          </p:cNvPicPr>
          <p:nvPr>
            <p:ph idx="1"/>
          </p:nvPr>
        </p:nvPicPr>
        <p:blipFill>
          <a:blip r:embed="rId2"/>
          <a:stretch>
            <a:fillRect/>
          </a:stretch>
        </p:blipFill>
        <p:spPr>
          <a:xfrm>
            <a:off x="1024128" y="2312895"/>
            <a:ext cx="5400270" cy="4022725"/>
          </a:xfrm>
          <a:prstGeom prst="rect">
            <a:avLst/>
          </a:prstGeom>
        </p:spPr>
      </p:pic>
    </p:spTree>
    <p:extLst>
      <p:ext uri="{BB962C8B-B14F-4D97-AF65-F5344CB8AC3E}">
        <p14:creationId xmlns:p14="http://schemas.microsoft.com/office/powerpoint/2010/main" val="3322548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t>EXPORTANDO EL </a:t>
            </a:r>
            <a:r>
              <a:rPr lang="es-PE" b="1" dirty="0" smtClean="0"/>
              <a:t>ESCENARIO</a:t>
            </a:r>
            <a:endParaRPr lang="es-PE" dirty="0"/>
          </a:p>
        </p:txBody>
      </p:sp>
      <p:pic>
        <p:nvPicPr>
          <p:cNvPr id="4" name="Marcador de contenido 3"/>
          <p:cNvPicPr>
            <a:picLocks noGrp="1" noChangeAspect="1"/>
          </p:cNvPicPr>
          <p:nvPr>
            <p:ph idx="1"/>
          </p:nvPr>
        </p:nvPicPr>
        <p:blipFill>
          <a:blip r:embed="rId2"/>
          <a:stretch>
            <a:fillRect/>
          </a:stretch>
        </p:blipFill>
        <p:spPr>
          <a:xfrm>
            <a:off x="1024128" y="1923467"/>
            <a:ext cx="8583915" cy="4570492"/>
          </a:xfrm>
          <a:prstGeom prst="rect">
            <a:avLst/>
          </a:prstGeom>
        </p:spPr>
      </p:pic>
    </p:spTree>
    <p:extLst>
      <p:ext uri="{BB962C8B-B14F-4D97-AF65-F5344CB8AC3E}">
        <p14:creationId xmlns:p14="http://schemas.microsoft.com/office/powerpoint/2010/main" val="1845574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INTRODUCCION</a:t>
            </a:r>
            <a:endParaRPr lang="es-PE" dirty="0"/>
          </a:p>
        </p:txBody>
      </p:sp>
      <p:sp>
        <p:nvSpPr>
          <p:cNvPr id="3" name="Marcador de contenido 2"/>
          <p:cNvSpPr>
            <a:spLocks noGrp="1"/>
          </p:cNvSpPr>
          <p:nvPr>
            <p:ph idx="1"/>
          </p:nvPr>
        </p:nvSpPr>
        <p:spPr>
          <a:xfrm>
            <a:off x="6860152" y="2330958"/>
            <a:ext cx="4395037" cy="4023360"/>
          </a:xfrm>
        </p:spPr>
        <p:txBody>
          <a:bodyPr/>
          <a:lstStyle/>
          <a:p>
            <a:pPr algn="just" fontAlgn="base"/>
            <a:r>
              <a:rPr lang="es-PE" sz="1800" dirty="0"/>
              <a:t>La programación Orientada a objetos (POO) es una forma especial de programar, más cercana a como expresaríamos las cosas en la vida real que otros tipos de programación.</a:t>
            </a:r>
          </a:p>
          <a:p>
            <a:pPr algn="just" fontAlgn="base"/>
            <a:r>
              <a:rPr lang="es-PE" sz="1800" dirty="0"/>
              <a:t> </a:t>
            </a:r>
          </a:p>
          <a:p>
            <a:pPr algn="just" fontAlgn="base"/>
            <a:r>
              <a:rPr lang="es-PE" sz="1800" dirty="0"/>
              <a:t>Con la POO tenemos que aprender a pensar las cosas de una manera distinta, para escribir nuestros programas en términos de objetos, propiedades, métodos y otras cosas que veremos rápidamente para aclarar conceptos y dar una pequeña base que permita soltarnos un poco con este tipo de programación.</a:t>
            </a:r>
          </a:p>
          <a:p>
            <a:endParaRPr lang="es-PE" dirty="0"/>
          </a:p>
        </p:txBody>
      </p:sp>
      <p:pic>
        <p:nvPicPr>
          <p:cNvPr id="1026" name="Picture 2" descr="Resultado de imagen para programacion orientada a obje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409063"/>
            <a:ext cx="5362575"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0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t>SOBRE </a:t>
            </a:r>
            <a:r>
              <a:rPr lang="es-PE" b="1" dirty="0" smtClean="0"/>
              <a:t>GREENFOOT</a:t>
            </a:r>
            <a:endParaRPr lang="es-PE" dirty="0"/>
          </a:p>
        </p:txBody>
      </p:sp>
      <p:sp>
        <p:nvSpPr>
          <p:cNvPr id="3" name="Marcador de contenido 2"/>
          <p:cNvSpPr>
            <a:spLocks noGrp="1"/>
          </p:cNvSpPr>
          <p:nvPr>
            <p:ph idx="1"/>
          </p:nvPr>
        </p:nvSpPr>
        <p:spPr>
          <a:xfrm>
            <a:off x="5884164" y="2259106"/>
            <a:ext cx="5720648" cy="4023360"/>
          </a:xfrm>
        </p:spPr>
        <p:txBody>
          <a:bodyPr>
            <a:normAutofit/>
          </a:bodyPr>
          <a:lstStyle/>
          <a:p>
            <a:pPr algn="just"/>
            <a:r>
              <a:rPr lang="es-PE" sz="1800" dirty="0"/>
              <a:t>Greenfoot es un proyecto de </a:t>
            </a:r>
            <a:r>
              <a:rPr lang="es-PE" sz="1800" cap="all" dirty="0"/>
              <a:t>software libre y gratuito</a:t>
            </a:r>
            <a:r>
              <a:rPr lang="es-PE" sz="1800" dirty="0"/>
              <a:t>,  desarrollado en la Universidad de Kent(UK),  enfocado en principio a jóvenes estudiantes que quieren iniciarse en el mundo de la </a:t>
            </a:r>
            <a:r>
              <a:rPr lang="es-PE" sz="1800" dirty="0" smtClean="0"/>
              <a:t>programación</a:t>
            </a:r>
          </a:p>
          <a:p>
            <a:pPr algn="just"/>
            <a:endParaRPr lang="es-PE" sz="1800" dirty="0"/>
          </a:p>
          <a:p>
            <a:pPr algn="just"/>
            <a:r>
              <a:rPr lang="es-PE" sz="1800" dirty="0" smtClean="0"/>
              <a:t>Existen </a:t>
            </a:r>
            <a:r>
              <a:rPr lang="es-PE" sz="1800" dirty="0"/>
              <a:t>otras herramientas con objetivos similares, como Scratch o Alice, pero Greenfoot tiene características más avanzadas, como la edición de código fuente en Java, lo que lo hace más potente e incluso interesante para personas que tienen ya conocimientos en programación. Greenfoot se distribuye gratuitamente con licencia GNU GPL y está disponible para Windows, Mac OS X y Linux.</a:t>
            </a:r>
          </a:p>
          <a:p>
            <a:endParaRPr lang="es-PE" dirty="0"/>
          </a:p>
        </p:txBody>
      </p:sp>
      <p:pic>
        <p:nvPicPr>
          <p:cNvPr id="2050" name="Picture 2" descr="Resultado de imagen para greenfo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134962"/>
            <a:ext cx="3421342" cy="4147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547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t>INSTALACION DEL </a:t>
            </a:r>
            <a:r>
              <a:rPr lang="es-PE" b="1" dirty="0" smtClean="0"/>
              <a:t>PROGRAMA</a:t>
            </a:r>
            <a:endParaRPr lang="es-PE" dirty="0"/>
          </a:p>
        </p:txBody>
      </p:sp>
      <p:sp>
        <p:nvSpPr>
          <p:cNvPr id="3" name="Marcador de contenido 2"/>
          <p:cNvSpPr>
            <a:spLocks noGrp="1"/>
          </p:cNvSpPr>
          <p:nvPr>
            <p:ph idx="1"/>
          </p:nvPr>
        </p:nvSpPr>
        <p:spPr/>
        <p:txBody>
          <a:bodyPr/>
          <a:lstStyle/>
          <a:p>
            <a:pPr algn="just"/>
            <a:r>
              <a:rPr lang="es-PE" sz="1800" dirty="0"/>
              <a:t>Para ejecutar Greenfoot es necesario tener instalado previamente el entorno de desarrollo Java (JDK</a:t>
            </a:r>
            <a:r>
              <a:rPr lang="es-PE" sz="1800" dirty="0" smtClean="0"/>
              <a:t>). </a:t>
            </a:r>
            <a:r>
              <a:rPr lang="es-PE" sz="1800" u="sng" dirty="0">
                <a:hlinkClick r:id="rId2"/>
              </a:rPr>
              <a:t>http://www.oracle.com/technetwork/java/javase/downloads/jdk-7u3-download-1501626.html</a:t>
            </a:r>
            <a:r>
              <a:rPr lang="es-PE" sz="1800" dirty="0"/>
              <a:t> </a:t>
            </a:r>
            <a:endParaRPr lang="es-PE" sz="1800" dirty="0" smtClean="0"/>
          </a:p>
          <a:p>
            <a:pPr algn="just"/>
            <a:endParaRPr lang="es-PE" sz="1800" dirty="0"/>
          </a:p>
          <a:p>
            <a:pPr algn="just"/>
            <a:r>
              <a:rPr lang="es-PE" sz="1800" dirty="0"/>
              <a:t>Una vez instalado JDK, pasamos a la instalación del programa. Para ello nos dirigimos a la </a:t>
            </a:r>
            <a:r>
              <a:rPr lang="es-PE" sz="1800" dirty="0" smtClean="0"/>
              <a:t>página </a:t>
            </a:r>
            <a:r>
              <a:rPr lang="es-PE" sz="1800" dirty="0"/>
              <a:t> </a:t>
            </a:r>
            <a:r>
              <a:rPr lang="es-PE" sz="1800" u="sng" dirty="0">
                <a:hlinkClick r:id="rId3"/>
              </a:rPr>
              <a:t>http://</a:t>
            </a:r>
            <a:r>
              <a:rPr lang="es-PE" sz="1800" u="sng" dirty="0" smtClean="0">
                <a:hlinkClick r:id="rId3"/>
              </a:rPr>
              <a:t>www.greenfoot.org/download</a:t>
            </a:r>
            <a:endParaRPr lang="es-PE" sz="1800" u="sng" dirty="0" smtClean="0"/>
          </a:p>
          <a:p>
            <a:endParaRPr lang="es-PE" u="sng" dirty="0"/>
          </a:p>
          <a:p>
            <a:endParaRPr lang="es-PE" dirty="0"/>
          </a:p>
        </p:txBody>
      </p:sp>
      <p:pic>
        <p:nvPicPr>
          <p:cNvPr id="4" name="Imagen 3" descr="Descarga Greenfoot"/>
          <p:cNvPicPr/>
          <p:nvPr/>
        </p:nvPicPr>
        <p:blipFill>
          <a:blip r:embed="rId4">
            <a:extLst>
              <a:ext uri="{28A0092B-C50C-407E-A947-70E740481C1C}">
                <a14:useLocalDpi xmlns:a14="http://schemas.microsoft.com/office/drawing/2010/main" val="0"/>
              </a:ext>
            </a:extLst>
          </a:blip>
          <a:srcRect/>
          <a:stretch>
            <a:fillRect/>
          </a:stretch>
        </p:blipFill>
        <p:spPr bwMode="auto">
          <a:xfrm>
            <a:off x="6978882" y="3922903"/>
            <a:ext cx="2860040" cy="2587625"/>
          </a:xfrm>
          <a:prstGeom prst="rect">
            <a:avLst/>
          </a:prstGeom>
          <a:noFill/>
          <a:ln>
            <a:noFill/>
          </a:ln>
        </p:spPr>
      </p:pic>
      <p:pic>
        <p:nvPicPr>
          <p:cNvPr id="3074" name="Picture 2" descr="Resultado de imagen para jd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8538" y="4242513"/>
            <a:ext cx="3265626" cy="186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9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t>INICIANDO </a:t>
            </a:r>
            <a:r>
              <a:rPr lang="es-PE" b="1" dirty="0" smtClean="0"/>
              <a:t>GREENFOOT</a:t>
            </a:r>
            <a:endParaRPr lang="es-PE" dirty="0"/>
          </a:p>
        </p:txBody>
      </p:sp>
      <p:sp>
        <p:nvSpPr>
          <p:cNvPr id="3" name="Marcador de contenido 2"/>
          <p:cNvSpPr>
            <a:spLocks noGrp="1"/>
          </p:cNvSpPr>
          <p:nvPr>
            <p:ph idx="1"/>
          </p:nvPr>
        </p:nvSpPr>
        <p:spPr>
          <a:xfrm>
            <a:off x="1051022" y="2084832"/>
            <a:ext cx="5551483" cy="4023360"/>
          </a:xfrm>
        </p:spPr>
        <p:txBody>
          <a:bodyPr>
            <a:normAutofit/>
          </a:bodyPr>
          <a:lstStyle/>
          <a:p>
            <a:pPr marL="0" indent="0" algn="just">
              <a:buNone/>
            </a:pPr>
            <a:r>
              <a:rPr lang="es-PE" sz="1800" dirty="0" smtClean="0"/>
              <a:t>Sus aplicaciones se basan en </a:t>
            </a:r>
            <a:r>
              <a:rPr lang="es-PE" sz="1800" b="1" i="1" dirty="0" smtClean="0"/>
              <a:t>Escenarios</a:t>
            </a:r>
            <a:r>
              <a:rPr lang="es-PE" sz="1800" dirty="0" smtClean="0"/>
              <a:t>:</a:t>
            </a:r>
          </a:p>
          <a:p>
            <a:pPr marL="0" indent="0" algn="just">
              <a:buNone/>
            </a:pPr>
            <a:endParaRPr lang="es-PE" sz="1800" dirty="0"/>
          </a:p>
          <a:p>
            <a:pPr algn="just">
              <a:buFont typeface="Arial" panose="020B0604020202020204" pitchFamily="34" charset="0"/>
              <a:buChar char="•"/>
            </a:pPr>
            <a:r>
              <a:rPr lang="es-PE" sz="1800" dirty="0" smtClean="0"/>
              <a:t>El</a:t>
            </a:r>
            <a:r>
              <a:rPr lang="es-PE" sz="1800" dirty="0"/>
              <a:t> </a:t>
            </a:r>
            <a:r>
              <a:rPr lang="es-PE" sz="1800" b="1" i="1" dirty="0"/>
              <a:t>Mundo</a:t>
            </a:r>
            <a:r>
              <a:rPr lang="es-PE" sz="1800" i="1" dirty="0"/>
              <a:t>, </a:t>
            </a:r>
            <a:r>
              <a:rPr lang="es-PE" sz="1800" dirty="0"/>
              <a:t>que es el cuadrado con retícula de color arena que nos aparece en la izquierda. Es donde pondremos los objetos y donde se desarrollará el juego o simulación que </a:t>
            </a:r>
            <a:r>
              <a:rPr lang="es-PE" sz="1800" dirty="0" smtClean="0"/>
              <a:t>programemos.</a:t>
            </a:r>
          </a:p>
          <a:p>
            <a:pPr algn="just">
              <a:buFont typeface="Arial" panose="020B0604020202020204" pitchFamily="34" charset="0"/>
              <a:buChar char="•"/>
            </a:pPr>
            <a:r>
              <a:rPr lang="es-PE" sz="1800" dirty="0" smtClean="0"/>
              <a:t>El</a:t>
            </a:r>
            <a:r>
              <a:rPr lang="es-PE" sz="1800" dirty="0"/>
              <a:t> </a:t>
            </a:r>
            <a:r>
              <a:rPr lang="es-PE" sz="1800" b="1" dirty="0"/>
              <a:t>Diagrama de Clases</a:t>
            </a:r>
            <a:r>
              <a:rPr lang="es-PE" sz="1800" dirty="0"/>
              <a:t>, en la parte derecha. Ahí nos aparecen tanto las clases de Mundo que tenemos disponibles y las clases de </a:t>
            </a:r>
            <a:r>
              <a:rPr lang="es-PE" sz="1800" dirty="0" smtClean="0"/>
              <a:t>Actores.</a:t>
            </a:r>
            <a:r>
              <a:rPr lang="es-PE" sz="1800" dirty="0"/>
              <a:t> </a:t>
            </a:r>
            <a:endParaRPr lang="es-PE" sz="1800" dirty="0"/>
          </a:p>
          <a:p>
            <a:pPr algn="just">
              <a:buFont typeface="Arial" panose="020B0604020202020204" pitchFamily="34" charset="0"/>
              <a:buChar char="•"/>
            </a:pPr>
            <a:r>
              <a:rPr lang="es-PE" sz="1800" dirty="0" smtClean="0"/>
              <a:t>Los</a:t>
            </a:r>
            <a:r>
              <a:rPr lang="es-PE" sz="1800" dirty="0"/>
              <a:t> </a:t>
            </a:r>
            <a:r>
              <a:rPr lang="es-PE" sz="1800" b="1" dirty="0"/>
              <a:t>botones</a:t>
            </a:r>
            <a:r>
              <a:rPr lang="es-PE" sz="1800" dirty="0"/>
              <a:t> que aparecen en la parte inferior y que nos permiten ejecutar una serie de acciones que veremos a continuación</a:t>
            </a:r>
            <a:r>
              <a:rPr lang="es-PE" sz="1800" dirty="0" smtClean="0"/>
              <a:t>.</a:t>
            </a:r>
            <a:endParaRPr lang="es-PE" sz="1800" dirty="0"/>
          </a:p>
        </p:txBody>
      </p:sp>
      <p:pic>
        <p:nvPicPr>
          <p:cNvPr id="4" name="Imagen 3" descr="Interfaz de Greenfoot"/>
          <p:cNvPicPr/>
          <p:nvPr/>
        </p:nvPicPr>
        <p:blipFill>
          <a:blip r:embed="rId2">
            <a:extLst>
              <a:ext uri="{28A0092B-C50C-407E-A947-70E740481C1C}">
                <a14:useLocalDpi xmlns:a14="http://schemas.microsoft.com/office/drawing/2010/main" val="0"/>
              </a:ext>
            </a:extLst>
          </a:blip>
          <a:srcRect/>
          <a:stretch>
            <a:fillRect/>
          </a:stretch>
        </p:blipFill>
        <p:spPr bwMode="auto">
          <a:xfrm>
            <a:off x="6945611" y="2084832"/>
            <a:ext cx="4620895" cy="3881120"/>
          </a:xfrm>
          <a:prstGeom prst="rect">
            <a:avLst/>
          </a:prstGeom>
          <a:noFill/>
          <a:ln>
            <a:noFill/>
          </a:ln>
        </p:spPr>
      </p:pic>
    </p:spTree>
    <p:extLst>
      <p:ext uri="{BB962C8B-B14F-4D97-AF65-F5344CB8AC3E}">
        <p14:creationId xmlns:p14="http://schemas.microsoft.com/office/powerpoint/2010/main" val="1770341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PARÁMETROS</a:t>
            </a:r>
            <a:endParaRPr lang="es-PE" dirty="0"/>
          </a:p>
        </p:txBody>
      </p:sp>
      <p:pic>
        <p:nvPicPr>
          <p:cNvPr id="5" name="Imagen 4"/>
          <p:cNvPicPr/>
          <p:nvPr/>
        </p:nvPicPr>
        <p:blipFill>
          <a:blip r:embed="rId2"/>
          <a:stretch>
            <a:fillRect/>
          </a:stretch>
        </p:blipFill>
        <p:spPr>
          <a:xfrm>
            <a:off x="1024128" y="2286000"/>
            <a:ext cx="8214001" cy="4023360"/>
          </a:xfrm>
          <a:prstGeom prst="rect">
            <a:avLst/>
          </a:prstGeom>
        </p:spPr>
      </p:pic>
    </p:spTree>
    <p:extLst>
      <p:ext uri="{BB962C8B-B14F-4D97-AF65-F5344CB8AC3E}">
        <p14:creationId xmlns:p14="http://schemas.microsoft.com/office/powerpoint/2010/main" val="1929778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OPERADORES</a:t>
            </a:r>
            <a:endParaRPr lang="es-PE" dirty="0"/>
          </a:p>
        </p:txBody>
      </p:sp>
      <p:pic>
        <p:nvPicPr>
          <p:cNvPr id="4" name="Marcador de contenido 3"/>
          <p:cNvPicPr>
            <a:picLocks noGrp="1"/>
          </p:cNvPicPr>
          <p:nvPr>
            <p:ph idx="1"/>
          </p:nvPr>
        </p:nvPicPr>
        <p:blipFill>
          <a:blip r:embed="rId2"/>
          <a:stretch>
            <a:fillRect/>
          </a:stretch>
        </p:blipFill>
        <p:spPr>
          <a:xfrm>
            <a:off x="1024128" y="2084832"/>
            <a:ext cx="5858980" cy="4022725"/>
          </a:xfrm>
          <a:prstGeom prst="rect">
            <a:avLst/>
          </a:prstGeom>
        </p:spPr>
      </p:pic>
      <p:pic>
        <p:nvPicPr>
          <p:cNvPr id="5" name="Imagen 4"/>
          <p:cNvPicPr/>
          <p:nvPr/>
        </p:nvPicPr>
        <p:blipFill>
          <a:blip r:embed="rId3"/>
          <a:stretch>
            <a:fillRect/>
          </a:stretch>
        </p:blipFill>
        <p:spPr>
          <a:xfrm>
            <a:off x="8388442" y="3408269"/>
            <a:ext cx="2219325" cy="1009650"/>
          </a:xfrm>
          <a:prstGeom prst="rect">
            <a:avLst/>
          </a:prstGeom>
        </p:spPr>
      </p:pic>
    </p:spTree>
    <p:extLst>
      <p:ext uri="{BB962C8B-B14F-4D97-AF65-F5344CB8AC3E}">
        <p14:creationId xmlns:p14="http://schemas.microsoft.com/office/powerpoint/2010/main" val="1917413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t>SENTENCIA  </a:t>
            </a:r>
            <a:r>
              <a:rPr lang="es-PE" b="1" dirty="0" smtClean="0"/>
              <a:t>IF/ELSE</a:t>
            </a:r>
            <a:endParaRPr lang="es-PE" dirty="0"/>
          </a:p>
        </p:txBody>
      </p:sp>
      <p:sp>
        <p:nvSpPr>
          <p:cNvPr id="3" name="Marcador de contenido 2"/>
          <p:cNvSpPr>
            <a:spLocks noGrp="1"/>
          </p:cNvSpPr>
          <p:nvPr>
            <p:ph idx="1"/>
          </p:nvPr>
        </p:nvSpPr>
        <p:spPr>
          <a:xfrm>
            <a:off x="1024128" y="1828800"/>
            <a:ext cx="10607578" cy="4679576"/>
          </a:xfrm>
        </p:spPr>
        <p:txBody>
          <a:bodyPr>
            <a:normAutofit lnSpcReduction="10000"/>
          </a:bodyPr>
          <a:lstStyle/>
          <a:p>
            <a:pPr marL="0" indent="0">
              <a:buNone/>
            </a:pPr>
            <a:r>
              <a:rPr lang="es-PE" sz="1900" b="1" dirty="0" smtClean="0"/>
              <a:t>Estructura:</a:t>
            </a:r>
          </a:p>
          <a:p>
            <a:pPr algn="ctr"/>
            <a:r>
              <a:rPr lang="es-PE" sz="1900" b="1" dirty="0" smtClean="0"/>
              <a:t>If </a:t>
            </a:r>
            <a:r>
              <a:rPr lang="es-PE" sz="1900" dirty="0"/>
              <a:t>(condición)</a:t>
            </a:r>
          </a:p>
          <a:p>
            <a:pPr algn="ctr"/>
            <a:r>
              <a:rPr lang="es-PE" sz="1900" dirty="0"/>
              <a:t>{</a:t>
            </a:r>
          </a:p>
          <a:p>
            <a:pPr algn="ctr"/>
            <a:r>
              <a:rPr lang="es-PE" sz="1900" i="1" dirty="0"/>
              <a:t>     Sentencias;</a:t>
            </a:r>
            <a:endParaRPr lang="es-PE" sz="1900" dirty="0"/>
          </a:p>
          <a:p>
            <a:pPr algn="ctr"/>
            <a:r>
              <a:rPr lang="es-PE" sz="1900" dirty="0"/>
              <a:t>}</a:t>
            </a:r>
          </a:p>
          <a:p>
            <a:pPr algn="ctr"/>
            <a:r>
              <a:rPr lang="es-PE" sz="1900" b="1" dirty="0"/>
              <a:t>Else</a:t>
            </a:r>
            <a:endParaRPr lang="es-PE" sz="1900" dirty="0"/>
          </a:p>
          <a:p>
            <a:pPr algn="ctr"/>
            <a:r>
              <a:rPr lang="es-PE" sz="1900" dirty="0"/>
              <a:t>{</a:t>
            </a:r>
          </a:p>
          <a:p>
            <a:pPr algn="ctr"/>
            <a:r>
              <a:rPr lang="es-PE" sz="1900" i="1" dirty="0"/>
              <a:t>     Sentencias;</a:t>
            </a:r>
            <a:endParaRPr lang="es-PE" sz="1900" dirty="0"/>
          </a:p>
          <a:p>
            <a:pPr algn="ctr"/>
            <a:r>
              <a:rPr lang="es-PE" sz="1800" dirty="0" smtClean="0"/>
              <a:t>}</a:t>
            </a:r>
            <a:endParaRPr lang="es-PE" sz="1800" dirty="0"/>
          </a:p>
          <a:p>
            <a:pPr algn="just"/>
            <a:r>
              <a:rPr lang="es-PE" sz="1800" dirty="0" smtClean="0"/>
              <a:t>Cuando </a:t>
            </a:r>
            <a:r>
              <a:rPr lang="es-PE" sz="1800" dirty="0"/>
              <a:t>se ejecuta esta sentencia if, primero se evalúa la condición. Si la condición es true, entonces la cláusula if se ejecutará, y la ejecución continúa tras la cláusula else. Si la condición es falsa, no se ejecuta la cláusula if, sino que se ejecuta la cláusula else. Por tanto, uno de los dos bloques de sentencias se ejecuta siempre, pero nunca ambos. </a:t>
            </a:r>
          </a:p>
          <a:p>
            <a:endParaRPr lang="es-PE" dirty="0"/>
          </a:p>
        </p:txBody>
      </p:sp>
    </p:spTree>
    <p:extLst>
      <p:ext uri="{BB962C8B-B14F-4D97-AF65-F5344CB8AC3E}">
        <p14:creationId xmlns:p14="http://schemas.microsoft.com/office/powerpoint/2010/main" val="126774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t>API DE GREEN </a:t>
            </a:r>
            <a:r>
              <a:rPr lang="es-PE" b="1" dirty="0" smtClean="0"/>
              <a:t>FOOT</a:t>
            </a:r>
            <a:endParaRPr lang="es-PE" dirty="0"/>
          </a:p>
        </p:txBody>
      </p:sp>
      <p:pic>
        <p:nvPicPr>
          <p:cNvPr id="4" name="Imagen 3"/>
          <p:cNvPicPr/>
          <p:nvPr/>
        </p:nvPicPr>
        <p:blipFill>
          <a:blip r:embed="rId2"/>
          <a:stretch>
            <a:fillRect/>
          </a:stretch>
        </p:blipFill>
        <p:spPr>
          <a:xfrm>
            <a:off x="1024128" y="3358719"/>
            <a:ext cx="8886355" cy="2194916"/>
          </a:xfrm>
          <a:prstGeom prst="rect">
            <a:avLst/>
          </a:prstGeom>
        </p:spPr>
      </p:pic>
      <p:sp>
        <p:nvSpPr>
          <p:cNvPr id="6" name="Rectángulo 5"/>
          <p:cNvSpPr/>
          <p:nvPr/>
        </p:nvSpPr>
        <p:spPr>
          <a:xfrm>
            <a:off x="909917" y="2084832"/>
            <a:ext cx="10506636" cy="923330"/>
          </a:xfrm>
          <a:prstGeom prst="rect">
            <a:avLst/>
          </a:prstGeom>
        </p:spPr>
        <p:txBody>
          <a:bodyPr wrap="square">
            <a:spAutoFit/>
          </a:bodyPr>
          <a:lstStyle/>
          <a:p>
            <a:pPr algn="just"/>
            <a:r>
              <a:rPr lang="es-PE" dirty="0">
                <a:solidFill>
                  <a:srgbClr val="444444"/>
                </a:solidFill>
              </a:rPr>
              <a:t>Una API (siglas de ‘Application Programming Interface’) es un conjunto de reglas (código) y especificaciones que las aplicaciones pueden seguir para comunicarse entre ellas: sirviendo de interfaz entre programas diferentes de la misma manera en que la interfaz de usuario facilita la interacción humano-software.</a:t>
            </a:r>
            <a:endParaRPr lang="es-PE" dirty="0"/>
          </a:p>
        </p:txBody>
      </p:sp>
    </p:spTree>
    <p:extLst>
      <p:ext uri="{BB962C8B-B14F-4D97-AF65-F5344CB8AC3E}">
        <p14:creationId xmlns:p14="http://schemas.microsoft.com/office/powerpoint/2010/main" val="3096544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40</TotalTime>
  <Words>213</Words>
  <Application>Microsoft Office PowerPoint</Application>
  <PresentationFormat>Panorámica</PresentationFormat>
  <Paragraphs>38</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Tw Cen MT</vt:lpstr>
      <vt:lpstr>Tw Cen MT Condensed</vt:lpstr>
      <vt:lpstr>Wingdings 3</vt:lpstr>
      <vt:lpstr>Integral</vt:lpstr>
      <vt:lpstr>Greenfoot</vt:lpstr>
      <vt:lpstr>INTRODUCCION</vt:lpstr>
      <vt:lpstr>SOBRE GREENFOOT</vt:lpstr>
      <vt:lpstr>INSTALACION DEL PROGRAMA</vt:lpstr>
      <vt:lpstr>INICIANDO GREENFOOT</vt:lpstr>
      <vt:lpstr>PARÁMETROS</vt:lpstr>
      <vt:lpstr>OPERADORES</vt:lpstr>
      <vt:lpstr>SENTENCIA  IF/ELSE</vt:lpstr>
      <vt:lpstr>API DE GREEN FOOT</vt:lpstr>
      <vt:lpstr>API DE GREEN FOOT: world</vt:lpstr>
      <vt:lpstr>API DE GREEN FOOT: ACTOR</vt:lpstr>
      <vt:lpstr>EXPORTANDO EL ESCENARIO</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Greenfoot</dc:title>
  <dc:creator>Luigui Salazar</dc:creator>
  <cp:lastModifiedBy>Luigui Salazar</cp:lastModifiedBy>
  <cp:revision>4</cp:revision>
  <dcterms:created xsi:type="dcterms:W3CDTF">2018-03-05T19:25:22Z</dcterms:created>
  <dcterms:modified xsi:type="dcterms:W3CDTF">2018-03-05T20:05:45Z</dcterms:modified>
</cp:coreProperties>
</file>